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3" r:id="rId5"/>
    <p:sldId id="284" r:id="rId6"/>
    <p:sldId id="285" r:id="rId7"/>
    <p:sldId id="286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982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78269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5665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64712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8859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38967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82522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2743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3531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92360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63767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52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75115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62355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29212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22/8/2025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68150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22/8/2025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59111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475-73A8-7292-A1B0-FF33239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49D6A-4BA5-617B-5A4E-7C697265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这是荣耀的呼召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第十讲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0AFDE-A509-C8A2-27A8-8D86BBAF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蒙召小故事 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我们里面都有一个小约拿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神的要求总比我信心里的顺服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多一点点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。所以我也是一个约拿。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约拿先知对神说：「我发怒以至于死，都会乎理。」（拿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我们觉得自己有多少好的东西？舍不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放下。我们便有多少叛逆神的理由。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约拿放不下的是什么？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77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186E6-A55A-7CC2-1D47-91CAE3737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1F20BF-089D-96EE-74A0-402891967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我们里面都有一个小约拿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B66A6F3-F6E9-E10A-52D5-0A2AF4AE0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约拿放不下的是什么？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家国情仇。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与神同行的真理：放不下，走不远。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你愿意做一粒麦子吗？（约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主耶稣说：「然而不要照我的意思行，只要照你的意思行。」（太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26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39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400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16442-83D8-BD53-3019-19CA3167A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EBF79FA-8661-2F6B-B332-D60D2CD94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我曾是一个这样的一小约拿：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2F50F73-DD2D-F9F2-ED49-B326384DE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一个不愿当牧师的传道人。为何不愿当？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怕失自由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一个不想要神能力的神仆。为何不想要？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怕被弃绝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一个不愿去以色列的先知。为何不愿去？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无法自保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6134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071EF-3BBD-4774-4875-655B2D18B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B6E11B-D71C-1E6A-303F-773A964EB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我曾是一个这样的一个小约拿：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055561C-73EA-026C-853E-4F60DE561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一个不愿当牧师的传道人。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为何不当？怕失自由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神藉属灵父亲来引导我，祷告中被圣灵光照。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神藉师母说：老公，甘心乐意有赏赐。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圣灵在我心中响起这句经文：「我若甘心做这事，就有赏赐；若不甘心，责任却已经托付我了」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哥林多前书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 : 17 )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5861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071EF-3BBD-4774-4875-655B2D18B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B6E11B-D71C-1E6A-303F-773A964EB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298703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我曾是一个这样的一个小约拿：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055561C-73EA-026C-853E-4F60DE561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702" y="1271015"/>
            <a:ext cx="10569786" cy="5468113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一个不想要神能力的神仆。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事源于在早上的小巴内，神问我若给你治病赶鬼的能力好吗？我说：不要。然后很扎心。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何不想要？怕被弃绝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因为我来自极端反对圣灵的传统教会。我知他们怎样想。我会有什么可怕后果。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为何扎心，因为我曾立志作殉道者，又是主仆，如今竟拒绝被神使用。最后我说：愿意。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970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261A2-AC5E-C098-03FC-80BD23751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103B6D-31AF-3286-9E88-4EC9FC1B7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298703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我曾是一个这样的一个小约拿：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1D2449-9BC0-5C89-F583-22F09555E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702" y="1271015"/>
            <a:ext cx="10569786" cy="5468113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一个不愿去以色列的先知。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为何不愿去？无法自保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我在美心餐厅吃着早餐说：「我一定是疯了！香港这么好，神怎可能要到以色列？」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我真的要带家人来这个连我自己都保护不了自己的地方吗？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我在过信心生活，两年共去了五次以色列，神手指头所指示的必有预备。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984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9CAF6-EAD9-B615-1B8C-431D25340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34C51C-FABA-8DAA-3522-8217058E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298703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当我愿意放下所有给神</a:t>
            </a:r>
            <a:endParaRPr lang="zh-CN" altLang="en-US" sz="44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BCC746-55EC-593B-C52C-E661763BC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702" y="1271015"/>
            <a:ext cx="10569786" cy="5468113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信心的路要用信心走下去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给一切神所要求，求一切神所容许的。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亚伯拉罕的祝福：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离开上一代，献上下一代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最后我们一家得到的是亚伯拉罕的恩宠。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我的一生在你手中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65592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688</Words>
  <Application>Microsoft Office PowerPoint</Application>
  <PresentationFormat>寬螢幕</PresentationFormat>
  <Paragraphs>44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標楷體</vt:lpstr>
      <vt:lpstr>Arial</vt:lpstr>
      <vt:lpstr>Trebuchet MS</vt:lpstr>
      <vt:lpstr>Wingdings 3</vt:lpstr>
      <vt:lpstr>多面向</vt:lpstr>
      <vt:lpstr>【这是荣耀的呼召】第十讲</vt:lpstr>
      <vt:lpstr>我们里面都有一个小约拿</vt:lpstr>
      <vt:lpstr>我曾是一个这样的一小约拿：</vt:lpstr>
      <vt:lpstr>我曾是一个这样的一个小约拿：</vt:lpstr>
      <vt:lpstr>我曾是一个这样的一个小约拿：</vt:lpstr>
      <vt:lpstr>我曾是一个这样的一个小约拿：</vt:lpstr>
      <vt:lpstr>当我愿意放下所有给神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2025-08-21T10:45:54Z</dcterms:created>
  <dcterms:modified xsi:type="dcterms:W3CDTF">2025-08-21T18:03:54Z</dcterms:modified>
</cp:coreProperties>
</file>