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86" r:id="rId2"/>
    <p:sldId id="287" r:id="rId3"/>
    <p:sldId id="289" r:id="rId4"/>
    <p:sldId id="290" r:id="rId5"/>
    <p:sldId id="291" r:id="rId6"/>
    <p:sldId id="28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2/10/2025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761671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2/10/2025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730019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2/10/2025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221519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2/10/2025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7081151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2/10/2025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504603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2/10/2025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9531755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2/10/2025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9124986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2/10/2025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705384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2/10/2025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118171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2/10/2025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77318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2/10/2025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806291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2/10/2025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812890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2/10/2025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297913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2/10/2025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420770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2/10/2025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615397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2/10/2025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384220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8818D-55E7-4785-AFA6-AACC8872370D}" type="datetimeFigureOut">
              <a:rPr lang="zh-HK" altLang="en-US" smtClean="0"/>
              <a:t>2/10/2025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E7C8185-8464-41FD-9539-F2AC1FD8DE42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971669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4A11C4-A029-C62C-F79F-78AD31D76B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BF3C2BA-13FD-F120-7EC2-9E1BAB224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1" y="161544"/>
            <a:ext cx="10359474" cy="972312"/>
          </a:xfrm>
        </p:spPr>
        <p:txBody>
          <a:bodyPr>
            <a:normAutofit/>
          </a:bodyPr>
          <a:lstStyle/>
          <a:p>
            <a:r>
              <a:rPr lang="en-US" altLang="zh-CN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这是荣耀的呼召</a:t>
            </a:r>
            <a:r>
              <a:rPr lang="en-US" altLang="zh-CN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第十</a:t>
            </a:r>
            <a:r>
              <a:rPr lang="zh-TW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 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DB9BAF9-CC1C-8564-198E-F6A75AA6F1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483" y="1187049"/>
            <a:ext cx="10871539" cy="5605272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为何我们一家要去以色列？（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信心路上的秘诀：凡所到之处都成为祝福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穿上平安的福音鞋，到那里都带下祝福和平安。</a:t>
            </a: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你们无论进哪一城，哪一村，要打听那里谁是好人，就住在他家，直住到走的时候。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…… 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那家若配得平安，你们所求的平安就必临到那家；若不配得，你们所求的平安仍归你们。    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10:11-13)</a:t>
            </a:r>
          </a:p>
          <a:p>
            <a:pPr marL="0" indent="0">
              <a:buNone/>
            </a:pP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62663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9AAB9F-8FC7-577E-DC4D-08E27773B1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6F7A7B9-51B5-B607-FDD3-350FF28D9C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1" y="161544"/>
            <a:ext cx="10359474" cy="972312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凡所到之处都成为祝福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A5D6415-A464-9D52-BA3F-6975AC7CB8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441771" cy="5605272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相信你有带下祝福的能力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第二次去以色列的见证：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我相信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万国祷告院求雨见彩虹的经历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看到汤海士牧师的第一眼和一周后的不同。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忘了到以色列做什么？是求雨。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彩虹中与当地香港同工一起见证神的荣耀。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万国祷告院是带来突破的。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68877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D2E72B-FB27-1633-D2FB-47C4E57552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2DD98E-6165-66BC-5C50-CA14D5F745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1" y="161544"/>
            <a:ext cx="10359474" cy="972312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第二次去以色列的见证：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EB9C67B-E1E5-446F-D476-499A2BC484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441771" cy="5605272"/>
          </a:xfrm>
        </p:spPr>
        <p:txBody>
          <a:bodyPr>
            <a:normAutofit/>
          </a:bodyPr>
          <a:lstStyle/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从大马士革门到雅法路的感受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穆斯林区与犹太人区的属灵分围有分别。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第一次上君子堂中餐厅认识当地信徒。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第一次参加万王之王主日敬拜聚会。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不能把犹太信徒视为异教徒，它是我们的根。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其实耶稣从来没想过要建立别一个宗教。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基督教是成全版的犹太教。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40565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0F7B17-FE15-1195-4FA4-28F6400723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ADB9DB0-2591-A7DB-BE1E-66336531B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1" y="161544"/>
            <a:ext cx="10359474" cy="972312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第二次去以色列的见证：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1778648-24A3-4F24-F486-02B1133D07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097673"/>
            <a:ext cx="10441771" cy="5605272"/>
          </a:xfrm>
        </p:spPr>
        <p:txBody>
          <a:bodyPr>
            <a:normAutofit/>
          </a:bodyPr>
          <a:lstStyle/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恐怖袭击中平安之城平安之源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恐怖份子闯入犹太宗教学校，用自动步鎗打了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150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发子弹，杀了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8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个学生。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我被神感动行路落山进去耶路撒冷。经过橄榄山犹太人坟场，见每十步一群士兵。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主哭耶京堂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听到圣殿山上愤怒的声音。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进入耶路撒冷看到封路，人心惶惶。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平安与环境无关，来自上帝的同在。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36721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CE1282-C3FC-23CF-A900-706901234A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FC64942-1358-2C3C-DF2E-506AA17E1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1" y="161544"/>
            <a:ext cx="10359474" cy="972312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第二次去以色列的见证：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304C3B4-A149-4F47-B93D-2A3D5B92C0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133856"/>
            <a:ext cx="10441771" cy="5605272"/>
          </a:xfrm>
        </p:spPr>
        <p:txBody>
          <a:bodyPr>
            <a:normAutofit/>
          </a:bodyPr>
          <a:lstStyle/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4. 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领受异象看到属灵争战的真实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恐怖袭击让我，看到危机很深，会取消所有东耶路撒冷人的身份证。神叫我求平安。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看到金色雄狮的异象，看到两位天使降临。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5. 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口中恩言带来一位游子的安慰</a:t>
            </a: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初遇君子堂的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Marco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，一位爱主的大善人。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「喜爱清心的人因他嘴上的恩言，王必与他为友。」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箴言 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22:11)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「一句谁怜游子心」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89922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6253A8-7FC9-A916-78BA-611CDEA4A7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D821394-A6C6-FAB9-4F3C-0D3155C48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1" y="161544"/>
            <a:ext cx="10359474" cy="972312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凡所到之处都成为祝福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1E3C6E4-908E-1391-325E-DBB4C87EDA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441771" cy="5605272"/>
          </a:xfrm>
        </p:spPr>
        <p:txBody>
          <a:bodyPr>
            <a:normAutofit lnSpcReduction="10000"/>
          </a:bodyPr>
          <a:lstStyle/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如何走进信心生活？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信心生活的秘诀：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爱神，爱人如己。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「你要够信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心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，你要够爱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心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「忠心顺服，坚心仰望」</a:t>
            </a: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给一切神要求的，求一切神容许的。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「心要够真，口要够甜」</a:t>
            </a: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凡所到之处都成为祝福，待接待你的人如同家人。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藉圣灵能力真心为人求祝福。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00024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223</TotalTime>
  <Words>687</Words>
  <Application>Microsoft Office PowerPoint</Application>
  <PresentationFormat>寬螢幕</PresentationFormat>
  <Paragraphs>43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1" baseType="lpstr">
      <vt:lpstr>標楷體</vt:lpstr>
      <vt:lpstr>Arial</vt:lpstr>
      <vt:lpstr>Trebuchet MS</vt:lpstr>
      <vt:lpstr>Wingdings 3</vt:lpstr>
      <vt:lpstr>多面向</vt:lpstr>
      <vt:lpstr>【这是荣耀的呼召】第十五讲 </vt:lpstr>
      <vt:lpstr>凡所到之处都成为祝福</vt:lpstr>
      <vt:lpstr>第二次去以色列的见证：</vt:lpstr>
      <vt:lpstr>第二次去以色列的见证：</vt:lpstr>
      <vt:lpstr>第二次去以色列的见证：</vt:lpstr>
      <vt:lpstr>凡所到之处都成为祝福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 kwong wong</dc:creator>
  <cp:lastModifiedBy>KARAR CHAN</cp:lastModifiedBy>
  <cp:revision>4</cp:revision>
  <dcterms:created xsi:type="dcterms:W3CDTF">2025-10-02T10:22:22Z</dcterms:created>
  <dcterms:modified xsi:type="dcterms:W3CDTF">2025-10-02T15:30:20Z</dcterms:modified>
</cp:coreProperties>
</file>