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1457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6063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6744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69658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907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49248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30921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631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20794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4834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300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5101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1970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247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701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7/8/2025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9117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7/8/2025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8354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蒙召小故事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如何确定蒙召作全职传道人？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清楚呼召作全时间传道人有三</a:t>
            </a:r>
            <a:r>
              <a:rPr lang="zh-CN" altLang="en-US" sz="4000" b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个步骤：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个人清楚的呼召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身旁肢体的认同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教会同工的印证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有具体的服事群体呼召。</a:t>
            </a: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F187C-9482-8E96-7EB2-D0DAF3289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CFC5AA-623E-561A-8F39-028756DE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如何确定蒙召作全职传道人？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E91E72-0DC5-CE07-3455-F2096C574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先要有爱父愿顺服的心：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我儿，要将你的心归我；你的眼目也要喜悦我的道路。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23:26)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爱神，全心归向祂。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眼目喜悦祂的道路。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有了我的命令又遵守的，这人就是爱我的；爱我的必蒙我父爱他，我也要爱他，并且要向他显现。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14:21)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35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2C9EB-0F27-A37F-981B-10AD7FF51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4C43C2-E56E-4EB5-90A7-4271AEE6A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为何一直不确定蒙召入神学院？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F5CF4A-0CB8-A418-B4F8-6BE2449A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有什么挣扎？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自卑，因为英文不好，不敢申请。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以为神要我终身在自修室作福音干事。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就在自己认为最不配时，神的呼召就来了！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我一直不喜欢神学教育。做平信徒，熟圣经多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好，很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有荣耀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啊！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我觉得做褔音干事也很好，很自由，很前线。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826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C622C-73FA-6C43-F46E-E6E686AF3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0E2F9D-96A7-0766-CC12-0C3621A55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为何一直不确定蒙召入神学院？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5A729D-FDBA-6D7B-5CD1-4976F23D4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我是如何清楚知道要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受四年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神学训练？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神的呼召忽然临到：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藉一个最不想听她讲道的女传道。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她讲一个野外赛跑高手的失败故事。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自以为很熟赛道，不参加赛前练习，结果起步便走错方向，与众选手背道而驰。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神这时在心中说：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这人就是你。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92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7ECE3-A0A9-0C5D-99FB-AEDAEA8D3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A6FF2D-4EAE-8599-5861-3A927A4EE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我是如何清楚知道要受四年神学训练？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94038F-61B0-0FA4-8F2F-ABDB82280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事因我不同意播道总会面对九七要扩大植堂计划，我认为危机来临，应缩小组织和重组，加重个人栽培建立生命。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神却要我跟随羊群脚踪。他们走错了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更需要你同行提醒。所以要我入神学院受训，受一般传道人的洗礼，才能与他们同行，成为全时间的传道人才能堵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未来的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破口。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86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3806D-5A0A-A400-7C1C-7EF51FA9B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E6C0FE-E9A3-FFA7-72B3-04EEB5004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我是如何清楚知道要受四年神学训练？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0AAA13-1F03-0E4B-95D6-7F7195E6A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神如何为我选神学院？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祈祷异象中看到伯特利神学院的招牌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潘弟兄第二天拿来毕业礼场刊，说这神学院很合适我，重视辅导。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牧师的反对，要我入宗派的学院。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神选的不一定是最好的，但却是最合适我的。他们有基础英文班。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717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828CF-B8AF-C03B-B6BB-3B6A8BA55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8A647B-F55C-EF73-8CB5-015DAD963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神为何要逼我接受神学训练？</a:t>
            </a:r>
            <a:endParaRPr lang="zh-CN" altLang="en-US" sz="4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DDAB5D-84BD-5681-F76B-9ABFE2302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669407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接受呼召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后带来的影响力。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我一个人顺服入神学院，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第一个门徒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耶稣余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跟我同届申请入学。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身边的兄弟姊妹跟着一个一个进入全时间事奉。原来我的选择都在影响着他们。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生命影响生命，你今天的选择影响着你身边的人是否能进入命定？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你听见祂的呼召吗？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781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749</Words>
  <Application>Microsoft Office PowerPoint</Application>
  <PresentationFormat>寬螢幕</PresentationFormat>
  <Paragraphs>41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標楷體</vt:lpstr>
      <vt:lpstr>Arial</vt:lpstr>
      <vt:lpstr>Trebuchet MS</vt:lpstr>
      <vt:lpstr>Wingdings 3</vt:lpstr>
      <vt:lpstr>多面向</vt:lpstr>
      <vt:lpstr>【这是荣耀的呼召】第八讲</vt:lpstr>
      <vt:lpstr>如何确定蒙召作全职传道人？</vt:lpstr>
      <vt:lpstr>为何一直不确定蒙召入神学院？</vt:lpstr>
      <vt:lpstr>为何一直不确定蒙召入神学院？</vt:lpstr>
      <vt:lpstr>我是如何清楚知道要受四年神学训练？</vt:lpstr>
      <vt:lpstr>我是如何清楚知道要受四年神学训练？</vt:lpstr>
      <vt:lpstr>神为何要逼我接受神学训练？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2025-08-07T11:07:45Z</dcterms:created>
  <dcterms:modified xsi:type="dcterms:W3CDTF">2025-08-07T16:11:18Z</dcterms:modified>
</cp:coreProperties>
</file>