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5714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4053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4121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6249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7466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87457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4106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5206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8199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518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6071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603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9824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5068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88316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13643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77072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信心里的服事（二）重生与蒙召事奉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信心里的服事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舍己背十架跟从主（自洁追求良善）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恩膏里的服事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放下让位跟从圣灵（大胆使用能力）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荣耀里的服事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谦卑顺服仰望父神（由学安息开始）</a:t>
            </a: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7D7A2-979E-C0C0-E042-A0623DD71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9F1AC9-D8DD-BDE4-C877-87854B14F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信心里的服事（二）重生与蒙召事奉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1D4F853-9428-5C8B-A6CD-8E0BC6420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482181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信心里的服事由一颗感恩的心开始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我们爱，因为神先爱我们。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      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4:19)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信仰是一个与神同行的旅程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重生的经历对我日后的事奉有什么影响？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第一次蒙召的事奉对我的人生有什么启示？</a:t>
            </a: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055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EB825-445D-7B0A-9B06-D3C45CE69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990B3C-5250-40E4-5E37-96507900F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清楚得救到接受重生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72AF24-5502-239B-0E9E-BD5D96857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00169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我清楚得救直到在受难节晚上重生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默想以赛亚书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53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章遇到十架上的主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我们所传的有谁信呢？耶和华的膀臂向谁显露呢？他在耶和华面前生长如嫩芽，像根出于干地。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他无佳形美容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；我们看见他的时候，也无美貌使我们羡慕他。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他被藐视，被人厌弃；多受痛苦，常经忧患。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他被藐视，好像被人掩面不看的一样；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我们也不尊重他。</a:t>
            </a: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264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B1786-8ABF-CB03-F8B5-BB765309C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CBD31-E548-E9FD-145A-0D40D8237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清楚得救到接受重生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2F1CC0-FD57-40C8-2602-7FC081DC4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他诚然担当我们的忧患，背负我们的痛苦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；我们却以为他受责罚，被神击打苦待了。哪知他为我们的过犯受害，为我们的罪孽压伤。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因他受的刑罚，我们得平安；因他受的鞭伤，我们得医治。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我们都如羊走迷；各人偏行己路；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耶和华使我们众人的罪孽都归在他身上。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53:1-6)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异象中看到祂被钉在十架上看着我。</a:t>
            </a:r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66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09F49-3414-D54D-0C71-DD0ED2012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07F889-87AA-D8C7-E566-2C15F26BC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看到主被钉的异象我的反应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EBDC01-8B22-D904-D2FC-BD097EF8A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我说：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耶稣你是好人你下来，该死的是我。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你该受的我已为你承担了，你不能一人做事一人当了。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我哭成泪人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主说：你只有两个选择：一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浪费我的死。自己去赎罪，活着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继续控告自己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。二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是接受我的代死，从以后为我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自由快乐地活着。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我选接受，但很难过，我欠了他一条命。我要按主的期望努力活出自由和快乐的人生。</a:t>
            </a:r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526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3B37A-7B55-434E-A370-C4CA1DDD3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94E477-7143-DC71-BE7F-CE88E65B1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祂是爱我为我舍己</a:t>
            </a:r>
            <a:r>
              <a:rPr lang="en-US" altLang="zh-TW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你孤单么？</a:t>
            </a:r>
            <a:r>
              <a:rPr lang="en-US" altLang="zh-TW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067DEA-56E7-DAF8-FD22-1639FA50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1838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重生前，去过教会就不看圣经。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但从那天起，我是一个负债的人，我欠了主耶稣一条命。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我真的感受到我有力量面对和重整自己的人生。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我没有资格为自己选内疚和忧愁。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我快乐地追求，看属灵伟人传记学习与神同行。</a:t>
            </a:r>
          </a:p>
        </p:txBody>
      </p:sp>
    </p:spTree>
    <p:extLst>
      <p:ext uri="{BB962C8B-B14F-4D97-AF65-F5344CB8AC3E}">
        <p14:creationId xmlns:p14="http://schemas.microsoft.com/office/powerpoint/2010/main" val="369221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F967E-E355-3F52-27C3-7999377FF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ABE8B4-4BDB-4A5D-5A61-079711917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蒙召的第一个事奉岗位：团契接待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322698-9625-1960-0EAA-0C4AB2911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一天梦中在街道上传福音，拉别人信主。醒来很累。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起来跪着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对主说：「我什么都不会，只有面皮厚，话语多。求你使用我。」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于是我就开始看很多福音小册子，做起团契招待。新朋友来请他吃夜宵，借他小册子，要还的。为了要还书，那位新朋友最少要再来一次。还书时和他谈福音小册子上的内容。</a:t>
            </a:r>
          </a:p>
        </p:txBody>
      </p:sp>
    </p:spTree>
    <p:extLst>
      <p:ext uri="{BB962C8B-B14F-4D97-AF65-F5344CB8AC3E}">
        <p14:creationId xmlns:p14="http://schemas.microsoft.com/office/powerpoint/2010/main" val="186301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9D5BE-ADF8-3451-7EF2-AFC6881D7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27B438-6583-C2EB-A0D0-5209976EA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信仰是一个与神同行的成长旅程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E4A6CA-43F0-497C-1F99-0DF931423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359473" cy="5468113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重生的经历对我日后的事奉有什么影响？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使我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为欠债的人，欠了耶稣一条命，一个恩典。只有祂按我本相爱我。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第一次蒙召的事奉对我的人生有什么启示？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原来用你有的，献上最好就可以了！感恩和报恩的心比你的能力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信心里的服事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由一颗感恩的心开始</a:t>
            </a:r>
          </a:p>
          <a:p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960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950</Words>
  <Application>Microsoft Office PowerPoint</Application>
  <PresentationFormat>寬螢幕</PresentationFormat>
  <Paragraphs>41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標楷體</vt:lpstr>
      <vt:lpstr>Arial</vt:lpstr>
      <vt:lpstr>Trebuchet MS</vt:lpstr>
      <vt:lpstr>Wingdings 3</vt:lpstr>
      <vt:lpstr>多面向</vt:lpstr>
      <vt:lpstr>【这是荣耀的呼召】第二讲</vt:lpstr>
      <vt:lpstr>信心里的服事（二）重生与蒙召事奉</vt:lpstr>
      <vt:lpstr>清楚得救到接受重生</vt:lpstr>
      <vt:lpstr>清楚得救到接受重生</vt:lpstr>
      <vt:lpstr>看到主被钉的异象我的反应</vt:lpstr>
      <vt:lpstr>祂是爱我为我舍己【你孤单么？】</vt:lpstr>
      <vt:lpstr>蒙召的第一个事奉岗位：团契接待</vt:lpstr>
      <vt:lpstr>信仰是一个与神同行的成长旅程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2025-06-26T11:07:28Z</dcterms:created>
  <dcterms:modified xsi:type="dcterms:W3CDTF">2025-06-26T14:46:07Z</dcterms:modified>
</cp:coreProperties>
</file>