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0" r:id="rId2"/>
    <p:sldId id="288" r:id="rId3"/>
    <p:sldId id="279" r:id="rId4"/>
    <p:sldId id="281" r:id="rId5"/>
    <p:sldId id="282" r:id="rId6"/>
    <p:sldId id="283" r:id="rId7"/>
    <p:sldId id="284" r:id="rId8"/>
    <p:sldId id="285" r:id="rId9"/>
    <p:sldId id="286" r:id="rId10"/>
  </p:sldIdLst>
  <p:sldSz cx="12192000" cy="6858000"/>
  <p:notesSz cx="6858000" cy="9144000"/>
  <p:defaultTextStyle>
    <a:defPPr>
      <a:defRPr lang="zh-H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27610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8749305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6031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575423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08725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070181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401940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973672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796771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211313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1/8/2025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147712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1/8/2025</a:t>
            </a:fld>
            <a:endParaRPr lang="zh-HK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936022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1/8/2025</a:t>
            </a:fld>
            <a:endParaRPr lang="zh-HK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766852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1/8/2025</a:t>
            </a:fld>
            <a:endParaRPr lang="zh-HK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2689763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1/8/2025</a:t>
            </a:fld>
            <a:endParaRPr lang="zh-HK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17402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HK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33CB9-1343-4259-8DB9-D7D8D7154C44}" type="slidenum">
              <a:rPr lang="zh-HK" altLang="en-US" smtClean="0"/>
              <a:t>‹#›</a:t>
            </a:fld>
            <a:endParaRPr lang="zh-HK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5BF82-E365-4DEA-AAD5-E0A51CC27780}" type="datetimeFigureOut">
              <a:rPr lang="zh-HK" altLang="en-US" smtClean="0"/>
              <a:t>1/8/2025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01585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A088-058F-4A32-BD26-57A539DDC826}" type="datetimeFigureOut">
              <a:rPr lang="zh-HK" altLang="en-US" smtClean="0"/>
              <a:t>1/8/2025</a:t>
            </a:fld>
            <a:endParaRPr lang="zh-HK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HK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1D481C4-8A14-4EA9-BD8B-FDB4753B4995}" type="slidenum">
              <a:rPr lang="zh-HK" altLang="en-US" smtClean="0"/>
              <a:t>‹#›</a:t>
            </a:fld>
            <a:endParaRPr lang="zh-HK" altLang="en-US"/>
          </a:p>
        </p:txBody>
      </p:sp>
    </p:spTree>
    <p:extLst>
      <p:ext uri="{BB962C8B-B14F-4D97-AF65-F5344CB8AC3E}">
        <p14:creationId xmlns:p14="http://schemas.microsoft.com/office/powerpoint/2010/main" val="3403735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F558AD-B9EB-35C6-4866-0AC4DCF181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6143CEB-88B5-5A2A-6CFC-643B92E93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深圳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《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晨光之家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》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感恩奉献礼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7A6E7DF-5641-8B2C-2935-0E0B6177F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389887"/>
            <a:ext cx="10590335" cy="5468113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《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晨光之家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》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使命：让人在光中得医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治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经文：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我的仇敌啊，不要向我夸耀。我虽跌倒，却要起来；我虽坐在黑暗里，耶和华却作我的光。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弥迦书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7:8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主如明亮晨星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以马内利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</p:spTree>
    <p:extLst>
      <p:ext uri="{BB962C8B-B14F-4D97-AF65-F5344CB8AC3E}">
        <p14:creationId xmlns:p14="http://schemas.microsoft.com/office/powerpoint/2010/main" val="308286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DBA5E-EB63-185F-788F-C222DFF4A8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 descr="一張含有 文字, 簾, 牆, 室內 的圖片&#10;&#10;AI 產生的內容可能不正確。">
            <a:extLst>
              <a:ext uri="{FF2B5EF4-FFF2-40B4-BE49-F238E27FC236}">
                <a16:creationId xmlns:a16="http://schemas.microsoft.com/office/drawing/2014/main" id="{2DA0BA92-2DCA-9DBC-E82D-30D3C1C0039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2601685" y="1146623"/>
            <a:ext cx="4887907" cy="5618276"/>
          </a:xfrm>
          <a:prstGeom prst="rect">
            <a:avLst/>
          </a:prstGeom>
        </p:spPr>
      </p:pic>
      <p:pic>
        <p:nvPicPr>
          <p:cNvPr id="11" name="圖片 10">
            <a:extLst>
              <a:ext uri="{FF2B5EF4-FFF2-40B4-BE49-F238E27FC236}">
                <a16:creationId xmlns:a16="http://schemas.microsoft.com/office/drawing/2014/main" id="{C4FF2C06-4EB4-BF3E-253A-19D33D2C4CE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507607" y="101549"/>
            <a:ext cx="2934890" cy="977692"/>
          </a:xfrm>
          <a:prstGeom prst="rect">
            <a:avLst/>
          </a:prstGeom>
        </p:spPr>
      </p:pic>
      <p:pic>
        <p:nvPicPr>
          <p:cNvPr id="13" name="圖片 12">
            <a:extLst>
              <a:ext uri="{FF2B5EF4-FFF2-40B4-BE49-F238E27FC236}">
                <a16:creationId xmlns:a16="http://schemas.microsoft.com/office/drawing/2014/main" id="{F5907E3A-E372-7AB7-EBEA-E1E87216123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887750" y="1497691"/>
            <a:ext cx="1172184" cy="4102103"/>
          </a:xfrm>
          <a:prstGeom prst="rect">
            <a:avLst/>
          </a:prstGeom>
        </p:spPr>
      </p:pic>
      <p:pic>
        <p:nvPicPr>
          <p:cNvPr id="15" name="圖片 14" descr="一張含有 文字, 平面設計, 字型, 圖形 的圖片&#10;&#10;AI 產生的內容可能不正確。">
            <a:extLst>
              <a:ext uri="{FF2B5EF4-FFF2-40B4-BE49-F238E27FC236}">
                <a16:creationId xmlns:a16="http://schemas.microsoft.com/office/drawing/2014/main" id="{1A6BAC05-8E75-1DCA-C28A-6B6F90576C11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9105" y="1433282"/>
            <a:ext cx="1220253" cy="4230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622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4C7475-73A8-7292-A1B0-FF33239618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8A49D6A-4BA5-617B-5A4E-7C697265F7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【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这是荣耀的呼召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】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第七讲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480AFDE-A509-C8A2-27A8-8D86BBAF08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1" y="1389887"/>
            <a:ext cx="10511677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蒙召小故事（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勇敢放下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进入荣耀的呼召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你在等候神吗？其实神也在等候你。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「耶和华必然等候，要施恩给你们；必然兴起，好怜悯你们。因为耶和华是公平的神；凡等候他的都是有福的！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以赛亚书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30:18)</a:t>
            </a:r>
          </a:p>
        </p:txBody>
      </p:sp>
    </p:spTree>
    <p:extLst>
      <p:ext uri="{BB962C8B-B14F-4D97-AF65-F5344CB8AC3E}">
        <p14:creationId xmlns:p14="http://schemas.microsoft.com/office/powerpoint/2010/main" val="2997769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ABA829-F1F8-6841-8867-C367E623CE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2676700-DAD2-19F6-3AB0-6460DE3DA0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谁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是拦助我们进入命定的真凶呢？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665066E-9679-8114-5898-C4021CCE69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世界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生活和家人的压力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魔鬼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内心的疑惑和死惧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自我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胆怯、献不上以撒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献不上的以撒是什么？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448918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CE75A-12F1-3996-DFDE-29BF674B27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99D3D80-260D-607F-83B4-82531B374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勇敢放下进入荣耀的呼召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07037311-FDA9-773F-274D-6724CA22A3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86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日洗礼，老师美国的邀请，神带领留港。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同年八月初在培灵会中蒙召，直到十月才进了自修室全时间服事。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蒙召那两天的经历。会后呼召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全时间同工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，神要我回应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。之后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整晚睡不了。主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说，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我要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你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全时间奉献，不是将来，是现在。我回答：我愿意，但我没读过神学怎能全时间呢？</a:t>
            </a:r>
          </a:p>
        </p:txBody>
      </p:sp>
    </p:spTree>
    <p:extLst>
      <p:ext uri="{BB962C8B-B14F-4D97-AF65-F5344CB8AC3E}">
        <p14:creationId xmlns:p14="http://schemas.microsoft.com/office/powerpoint/2010/main" val="39992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EFD36A-65EB-EBAB-A5F2-B6D7F77F16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BDE3FE4-216F-7780-D017-4889785F3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愿顺服也要寻求神指示可行的方法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AA4061E-4A4D-EFE9-59B4-73344B903C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直到早上在地铁中，神指示可以去自修室任职，喜乐立刻充满我的心。我满心高兴的回公司辞职，上司问我去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哪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里工作？我说：教会的自修室。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之后，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我查自修室的资料，正在服事的年青人是我认识的徐弟兄。他怎可能把职位给我呢？我便疑惑了！下班后，找一个安静的地方祈祷，寻求神的话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占卜式打开圣经。</a:t>
            </a:r>
          </a:p>
        </p:txBody>
      </p:sp>
    </p:spTree>
    <p:extLst>
      <p:ext uri="{BB962C8B-B14F-4D97-AF65-F5344CB8AC3E}">
        <p14:creationId xmlns:p14="http://schemas.microsoft.com/office/powerpoint/2010/main" val="4048753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4AFB69-3C46-50B9-DEEC-64C949462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D1E2EF7-5911-E7DA-FB13-03EFFF04D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愿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勇敢放下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也要寻求神的确据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972A39B-F69C-A2E1-A422-C8F49511B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打开见到的经文：「因为这默示有一定的日期，快要应验，并不虚谎。虽然迟延，还要等候；因为必然临到，不再迟延。」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哈巴谷书 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2:3 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在培灵会前我跟朋友说我被呼召了！</a:t>
            </a:r>
            <a:endParaRPr lang="en-US" altLang="zh-CN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会后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竟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遇到自修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室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管理委员会主席。他说：「现在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位青年干事会离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，这星期天便会登周刊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招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人。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」哈利路亚！神预知。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08097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3F0F0D-9AB4-5AFD-601B-F6C27A442D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62009A3-6E5B-1F9B-D14D-22C79C853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solidFill>
                  <a:srgbClr val="2E83C3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已</a:t>
            </a:r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有确据，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为何仍要迟延和等候呢？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E276B9B-AA0D-8F14-2259-CAF4907A1F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已经很清楚是神的带领，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为何仍要等？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因为我想当下午班，不想放下晚上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已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有的事奉。他们需要晚上男生当值。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是因为我仍有自己的计划。拦阻神的是自我。放不下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走不远。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面试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，一分钟就把我的理由驳倒。神是要我把自修室与教会青少年义工连起来。所以不当夜班怎领人下班后来服事学生？</a:t>
            </a:r>
          </a:p>
        </p:txBody>
      </p:sp>
    </p:spTree>
    <p:extLst>
      <p:ext uri="{BB962C8B-B14F-4D97-AF65-F5344CB8AC3E}">
        <p14:creationId xmlns:p14="http://schemas.microsoft.com/office/powerpoint/2010/main" val="2209735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F8C44A-71A6-520F-49E1-622384FDC1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66E4714-C690-9483-1ECC-E48306577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702" y="417576"/>
            <a:ext cx="10359474" cy="972312"/>
          </a:xfrm>
        </p:spPr>
        <p:txBody>
          <a:bodyPr>
            <a:normAutofit/>
          </a:bodyPr>
          <a:lstStyle/>
          <a:p>
            <a:r>
              <a:rPr kumimoji="0" lang="zh-TW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已有确据，</a:t>
            </a:r>
            <a:r>
              <a:rPr kumimoji="0" lang="zh-CN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2E83C3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j-cs"/>
              </a:rPr>
              <a:t>为何仍要迟延和等候呢？</a:t>
            </a:r>
            <a:endParaRPr lang="zh-HK" altLang="en-US" dirty="0">
              <a:solidFill>
                <a:schemeClr val="accent2"/>
              </a:solidFill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1E2DF75-A744-5098-AA15-A5F72F4B20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4142" y="1389887"/>
            <a:ext cx="10268034" cy="5468113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因为心中有以撒献不上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放不下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旧的事工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放不下我的神学梦</a:t>
            </a:r>
          </a:p>
          <a:p>
            <a:r>
              <a:rPr lang="zh-CN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放不下我</a:t>
            </a:r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个人尊严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献不上以撒便无法进入神的命定。</a:t>
            </a:r>
            <a:endParaRPr lang="en-US" altLang="zh-TW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chemeClr val="tx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与神完全对齐。</a:t>
            </a:r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solidFill>
                <a:schemeClr val="tx1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80188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</TotalTime>
  <Words>805</Words>
  <Application>Microsoft Office PowerPoint</Application>
  <PresentationFormat>寬螢幕</PresentationFormat>
  <Paragraphs>37</Paragraphs>
  <Slides>9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4" baseType="lpstr">
      <vt:lpstr>標楷體</vt:lpstr>
      <vt:lpstr>Arial</vt:lpstr>
      <vt:lpstr>Trebuchet MS</vt:lpstr>
      <vt:lpstr>Wingdings 3</vt:lpstr>
      <vt:lpstr>多面向</vt:lpstr>
      <vt:lpstr>深圳《晨光之家》感恩奉献礼</vt:lpstr>
      <vt:lpstr>PowerPoint 簡報</vt:lpstr>
      <vt:lpstr>【这是荣耀的呼召】第七讲</vt:lpstr>
      <vt:lpstr>谁是拦助我们进入命定的真凶呢？</vt:lpstr>
      <vt:lpstr>勇敢放下进入荣耀的呼召</vt:lpstr>
      <vt:lpstr>愿顺服也要寻求神指示可行的方法</vt:lpstr>
      <vt:lpstr>愿勇敢放下也要寻求神的确据</vt:lpstr>
      <vt:lpstr>已有确据，为何仍要迟延和等候呢？</vt:lpstr>
      <vt:lpstr>已有确据，为何仍要迟延和等候呢？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sun kwong wong</dc:creator>
  <cp:lastModifiedBy>KARAR CHAN</cp:lastModifiedBy>
  <cp:revision>8</cp:revision>
  <dcterms:created xsi:type="dcterms:W3CDTF">2025-07-31T05:16:59Z</dcterms:created>
  <dcterms:modified xsi:type="dcterms:W3CDTF">2025-07-31T19:33:43Z</dcterms:modified>
</cp:coreProperties>
</file>