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6" r:id="rId2"/>
    <p:sldId id="297" r:id="rId3"/>
    <p:sldId id="298" r:id="rId4"/>
    <p:sldId id="299" r:id="rId5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007-1BE2-4F8E-B2F0-153BDEB4BA46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B7BD0-7EF8-4D12-BF7A-53CAE5933527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5209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D2157-FDA1-45F0-A8E3-F89E7ACDA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B8EFB35-F9E0-9EF9-3A77-207840B826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4D9927D-D568-0A2E-F2CE-572475EC3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DF69EB6-6540-59BE-24AB-A50F3C9486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529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331CB-386C-28BE-C1E7-49D73CF92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DB2505D-D2E6-CF73-EB45-6B270A45F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C3017BE-6021-9F89-1CBE-3433FE3E4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8C00688-D690-DEE7-A9D8-5E89340B3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461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2F889-EE13-16EC-48F3-8811FC3B7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34A8A4B-2198-A807-0492-88D534E38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DC30097-99C2-53BF-DB98-45DC27DC3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86AD761-901E-E7C1-15F0-1CB83FFF8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419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79560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1396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8024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74771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29079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50925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1595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021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dirty="0"/>
              <a:t>按一下图示以新增图片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61495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3793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7627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47171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52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27537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90858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2122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18/9/2026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54786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四十四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013947"/>
            <a:ext cx="9105667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主基督问：你将如何面对明天？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明天有什么可怕？明天不是满希望吗？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我们为何会为明天忧虑呢？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明天是不可知无法掌握的。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因为我们手上的一切有限。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因为我们自身存在的局限。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为何有些人能坦然面对明天？他们有何與眾不同的地方呢？</a:t>
            </a: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5477-9D8B-480F-5327-FD1984A98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5D13CA-2414-8BB5-7CBE-2DF94874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主基督问：你将如何面对明天？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6D8D5B4-3572-EEC6-0D8E-8BD37AE00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626777" cy="5013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我们一般凭什么面对明天？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凭眼见：看风的，必不撒种；望云的，必不收割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｡(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传道书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11:4)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凭金钱：看你手上有的钱去办事。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凭信心：是凭信心，不是凭眼见。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因我们行事为人是凭着信心，不是凭着眼见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｡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哥林多后书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5:7)</a:t>
            </a:r>
          </a:p>
          <a:p>
            <a:pPr marL="0" indent="0">
              <a:buNone/>
            </a:pP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1372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66387-F4D9-DAD8-463A-BB2D19AAC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FF46AB-69AF-0835-6219-DABB85537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主基督问：你将如何面对明天？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009ACE0-4A20-C07F-5F94-00385A10B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629" y="1054875"/>
            <a:ext cx="9725099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我们怎样才能不为明天忧虑？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所以，不要忧虑说，吃什么？喝什么？穿什么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? 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这都是外邦人所求的。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你们需用的这一切东西，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你们的天父是知道的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｡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6:31-34)</a:t>
            </a: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资源有限，关系无限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要找对的人。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要一百万或一个承诺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看对方是谁？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跟谁合作让你不忧虑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越伟大越好。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986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4AF2D-D3E2-82A2-DBC6-3D1054165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308E58-9FD6-975B-C6C4-F1C1D06CA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我们怎样才能不为明天忧虑？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22BBD6F-9EEC-687C-4073-B951D83CF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646442" cy="49640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你们要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先求他的国和他的义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，这些东西 都要加给你们了。所以，不要为明天忧虑，因为明天自有明天的忧虑；一天的难处一天当就够了。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6:31-34)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天父是知道的，只要你承认是祂儿子。</a:t>
            </a:r>
            <a:endParaRPr lang="en-US" altLang="zh-TW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先求他的国和他的义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，活出祂的同在。</a:t>
            </a:r>
            <a:endParaRPr lang="en-US" altLang="zh-TW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按主的引导活好今天，就能活在当下。</a:t>
            </a:r>
            <a:endParaRPr lang="zh-CN" altLang="en-US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6521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橙色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450</Words>
  <Application>Microsoft Office PowerPoint</Application>
  <PresentationFormat>寬螢幕</PresentationFormat>
  <Paragraphs>29</Paragraphs>
  <Slides>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標楷體</vt:lpstr>
      <vt:lpstr>Aptos</vt:lpstr>
      <vt:lpstr>Arial</vt:lpstr>
      <vt:lpstr>Trebuchet MS</vt:lpstr>
      <vt:lpstr>Wingdings 3</vt:lpstr>
      <vt:lpstr>多面向</vt:lpstr>
      <vt:lpstr>【与基督真实同行】第四十四讲</vt:lpstr>
      <vt:lpstr>主基督问：你将如何面对明天？</vt:lpstr>
      <vt:lpstr>主基督问：你将如何面对明天？</vt:lpstr>
      <vt:lpstr>我们怎样才能不为明天忧虑？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3</cp:revision>
  <dcterms:created xsi:type="dcterms:W3CDTF">2026-09-17T10:17:07Z</dcterms:created>
  <dcterms:modified xsi:type="dcterms:W3CDTF">2026-09-17T16:29:59Z</dcterms:modified>
</cp:coreProperties>
</file>