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6" r:id="rId2"/>
    <p:sldId id="298" r:id="rId3"/>
    <p:sldId id="297" r:id="rId4"/>
    <p:sldId id="299" r:id="rId5"/>
    <p:sldId id="300" r:id="rId6"/>
    <p:sldId id="301" r:id="rId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D0A5A-4C2D-43D6-8F77-601CB4ED1589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063B5-E2BD-4515-9A1D-19B701CD2926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0362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AA1FC-5DA4-BEE9-5E82-F756976E2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378D04B-8896-38C5-1B77-7B5C6C138A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421988E-4433-6E9D-FF24-B292D3A4D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85F940B-6287-ED3E-05D7-966740904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766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963D-F30B-6221-6502-A0CA19B5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D7FD86C-D099-6580-FC6C-382F5A99F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05F5B5D-DACE-56FB-44F0-6431D6FDE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D7C5598-B831-DEBD-0C38-7A364EE9E2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77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8B45E-B049-3AB1-BEC0-381C4CC53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8AA4BAD-6845-B400-EBDF-DDAAC81EF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7EBD588-137D-1FF6-C47B-DE83F35ED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84C57D2-F56E-BF06-3702-2F4194278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504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1105-16B6-579E-FFEB-F24D9A877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5A36C03-871C-BF65-91E3-1D13C80C6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FA3EB8C-7C96-F043-FA82-C353703A7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5F680CA-9939-FE06-E1EE-1724AEDD9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912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9BB84-6F0A-FFAC-3AB1-10F1773FE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DBB7DEA-4B6D-3B47-49DA-5E806CF16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7449D35-62C5-23DC-B811-F78BC2EE5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FEBD8EE-EB1E-B90E-CAD0-DD65CEC84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127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253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7000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7826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5147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3981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51882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5639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1585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dirty="0"/>
              <a:t>按一下图示以新增图片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9124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3099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7126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700772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03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644957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540140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7925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4/9/2026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2499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四十二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705435" cy="4069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主基督在问：你今天在事奉谁？</a:t>
            </a:r>
            <a:endParaRPr lang="en-US" altLang="zh-CN" sz="4000" b="1" dirty="0">
              <a:solidFill>
                <a:schemeClr val="accent6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一个人不能侍奉两个主；不是恶这个、爱那个，就是重这个、轻那个。你们不能又侍奉　神，又侍奉玛门（玛门：财利的意思）。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6:24)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我们口中事奉主，心却跟着金钱走。</a:t>
            </a:r>
            <a:endParaRPr lang="en-US" altLang="zh-TW" sz="4000" b="1" dirty="0">
              <a:solidFill>
                <a:schemeClr val="accent6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06D36-147C-EB75-AADE-D0137000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72A6E8-A838-7061-5648-8ECF5732F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主基督在问：你今天在事奉谁？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49CAD8-720D-FC28-3148-15EB27A58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8914725" cy="5239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圣经中最容易替代神的偶像是玛门。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牠提供假安全感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又能满足虚荣心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怎样才算事奉玛门？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贪财重利当然算是。</a:t>
            </a:r>
            <a:endParaRPr lang="en-US" altLang="zh-CN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视钱财为安全倚靠。</a:t>
            </a:r>
            <a:endParaRPr lang="zh-CN" altLang="en-US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原来省钱刻扣也算。</a:t>
            </a:r>
            <a:endParaRPr lang="en-US" altLang="zh-CN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看财主意见去事奉。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470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A77FA-F72B-C5D8-FF01-F04ADB3A8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33DEDA-88CA-63B9-E53F-B66F6FCE2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主基督在问：你今天在事奉谁？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6389D6-54CE-4DAA-41F6-9977E007F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685771" cy="54360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现今社会中脱离金钱的人真能活吗？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圣法兰西斯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舍己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见证。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一位裸捐老人的见证。</a:t>
            </a:r>
            <a:endParaRPr lang="en-US" altLang="zh-TW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凭爱心生活女士见证。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信心生活的真义：活出爱神、爱人如己</a:t>
            </a:r>
            <a:endParaRPr lang="en-US" altLang="zh-TW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脱离基本需要的捆绑，全心顺服主。</a:t>
            </a:r>
            <a:endParaRPr lang="en-US" altLang="zh-TW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相信神手指头所指示的，必有预备。</a:t>
            </a:r>
            <a:endParaRPr lang="zh-CN" altLang="en-US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信心王子：证明单求神是可以的。</a:t>
            </a:r>
            <a:endParaRPr lang="en-US" altLang="zh-CN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743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D14FD-02C0-AF3D-BF69-108754AED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16E4BA-2FE8-3597-5C2B-2379C37E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胜过玛门的信心生活</a:t>
            </a:r>
            <a:endParaRPr lang="zh-CN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3D1E15-ABA9-74C6-ECD6-FF8D380D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577616" cy="54950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爱主的人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为何会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不自觉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事奉玛门？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因为人有惧怕的心。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因为人有孤儿的灵。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因为人有贫穷的灵。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如何才能胜过玛门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的试探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胜过惧怕的心：确信自己走在神的路上。</a:t>
            </a:r>
            <a:endParaRPr lang="en-US" altLang="zh-TW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胜过贫穷的灵：祝福你的神必赐福与他。</a:t>
            </a:r>
            <a:endParaRPr lang="en-US" altLang="zh-CN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胜过孤儿的灵：</a:t>
            </a:r>
            <a:r>
              <a:rPr lang="zh-CN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咒诅你的</a:t>
            </a: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神也</a:t>
            </a:r>
            <a:r>
              <a:rPr lang="zh-CN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必咒诅他。</a:t>
            </a:r>
            <a:endParaRPr lang="en-US" altLang="zh-CN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659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B5F0F-C0A1-12D1-C671-0A766321B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735702-044B-4746-DBEE-E003F6B5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胜过玛门的信心生活</a:t>
            </a:r>
            <a:endParaRPr lang="zh-CN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966448-F792-B0A2-D198-A3BBFC584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8" y="1131932"/>
            <a:ext cx="9941409" cy="470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CN" altLang="en-US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亚伯拉罕的祝福</a:t>
            </a:r>
            <a:r>
              <a:rPr lang="zh-TW" altLang="en-US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，走上财富自由之路</a:t>
            </a:r>
            <a:r>
              <a:rPr lang="zh-CN" altLang="en-US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CN" sz="40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耶和华对亚伯兰说：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你要离开本地、本族、父家，往我所要指示你的地去。 我必叫你成为大国。我必赐福给你，叫你的名为大；你也要叫别人得福。为你祝福的，我必赐福与他；那咒诅你的，我必咒诅他。地上的万族都要因你得福。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创世记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12:1-3)</a:t>
            </a: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104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F5B18-37E3-8D81-2F9D-26EBB44AA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D8CBFB5-FFA7-00A8-7054-AAEEF070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得着亚伯拉罕的自由</a:t>
            </a:r>
            <a:endParaRPr lang="zh-CN" altLang="en-US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4E53B62-372C-BDF9-515B-B0E100276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8914725" cy="5308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离开上一代，献上下一代。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信神说话算话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顺服离开。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凭信进入应许，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至死跟随。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守住神的应许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献上最爱。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叫地上万族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因你和你的后裔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得福。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成为一个蒙福又使别人蒙福的人。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神追着赐福的人</a:t>
            </a:r>
            <a:r>
              <a:rPr lang="en-US" altLang="zh-TW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我的一生在祢手中</a:t>
            </a:r>
            <a:r>
              <a:rPr lang="en-US" altLang="zh-TW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CN" altLang="en-US" sz="40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24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黃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632</Words>
  <Application>Microsoft Office PowerPoint</Application>
  <PresentationFormat>寬螢幕</PresentationFormat>
  <Paragraphs>49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標楷體</vt:lpstr>
      <vt:lpstr>Aptos</vt:lpstr>
      <vt:lpstr>Arial</vt:lpstr>
      <vt:lpstr>Trebuchet MS</vt:lpstr>
      <vt:lpstr>Wingdings 3</vt:lpstr>
      <vt:lpstr>多面向</vt:lpstr>
      <vt:lpstr>【与基督真实同行】第四十二讲</vt:lpstr>
      <vt:lpstr>主基督在问：你今天在事奉谁？</vt:lpstr>
      <vt:lpstr>主基督在问：你今天在事奉谁？</vt:lpstr>
      <vt:lpstr>胜过玛门的信心生活</vt:lpstr>
      <vt:lpstr>胜过玛门的信心生活</vt:lpstr>
      <vt:lpstr>得着亚伯拉罕的自由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3</cp:revision>
  <dcterms:created xsi:type="dcterms:W3CDTF">2026-09-03T10:28:17Z</dcterms:created>
  <dcterms:modified xsi:type="dcterms:W3CDTF">2026-09-03T16:32:19Z</dcterms:modified>
</cp:coreProperties>
</file>