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96" r:id="rId2"/>
    <p:sldId id="297" r:id="rId3"/>
    <p:sldId id="298" r:id="rId4"/>
    <p:sldId id="299" r:id="rId5"/>
    <p:sldId id="300" r:id="rId6"/>
    <p:sldId id="301" r:id="rId7"/>
    <p:sldId id="302" r:id="rId8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F96DB-C961-4DEA-B71C-E971DC6745B4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3F6F0-03A3-4BD3-882E-6F38955E03E2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730310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B6212-21D3-D391-A02D-464D39603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50E4B9B-7F1A-8425-001F-52515B827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3A0871C-2FFF-4F2D-F50F-51061ED86A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0F07FBB-CF68-F860-538E-7235D13AFA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8288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2739B-8B42-E7D6-FA01-AA81F1FD1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5E737FAD-609C-6E58-98D1-09812BACA2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EE0EE0B-62B8-6050-FA8F-A15E9E8403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BD88FD4-5CFD-D7F9-6501-D0C4BAEE50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1928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92D6B-231E-2871-8F16-15000A023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A8B4B11D-BDEE-9617-5B4B-B34D4F84C1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BB2FD01-C630-1485-AAAA-0354F57778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50CBD82-8858-7DBA-D939-DA34276A51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9887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E5B4C-DCAE-7ED4-E854-979DA8460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F7678AE8-DB4B-968B-B504-909F7FD058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52194A6-113F-99FE-E40A-F6348A44C4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586BBBB-6E2B-3898-49E8-FD7632232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737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ABB11-35C1-0D0F-CB72-44ECB2BA5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A9588009-D6B9-0DF1-A186-7C2B9B978A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2602AEB6-03DA-88FB-E9C9-78D7586AB4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14FD758-3125-BC42-20C6-4DC76A842B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4257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264A3-B155-E1DA-77D9-622AD8B1D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0A39C0FD-9E1A-4AA2-36BE-43258E506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898F0C49-FDED-73A9-C4F4-3E3203C8EC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4971344-831B-A96C-0049-0A9275CB91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3633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9F770-7DD2-F854-CFD1-C3A62E9DD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1F88494-6706-DF07-AB1D-622A121098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6540E4B-177E-6C89-3903-50FF378C2F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D1DF0E5-6986-417F-204B-9F82971C0F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074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281259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04646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238101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851842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366472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398744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535551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064391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dirty="0"/>
              <a:t>按一下图示以新增图片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33549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76200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7994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319405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40351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652796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041143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908129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8818D-55E7-4785-AFA6-AACC8872370D}" type="datetimeFigureOut">
              <a:rPr lang="zh-HK" altLang="en-US" smtClean="0"/>
              <a:t>11/9/2026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E7C8185-8464-41FD-9539-F2AC1FD8DE42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7918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1970-5893-5EA0-C247-3CC3A97D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2C8DE3-2E46-DA41-49FC-91B6D55A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与基督真实同行</a:t>
            </a:r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四十三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讲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B482DF6-DA83-C501-D13E-67A254320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9921745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主基督在问：你在忧虑什么？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人为何会忧虑？都因外在之物。</a:t>
            </a:r>
            <a:endParaRPr lang="en-US" altLang="zh-CN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财宝弄瞎心眼（马太福音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19-23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因为你的财宝在哪里，你的心也在那里。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6:21)</a:t>
            </a:r>
          </a:p>
          <a:p>
            <a:pPr marL="0" indent="0">
              <a:buNone/>
            </a:pP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玛门掌控生活（马太福音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你们不能又侍奉神，又侍奉玛门。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 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6:24)</a:t>
            </a:r>
          </a:p>
          <a:p>
            <a:pPr marL="0" indent="0">
              <a:buNone/>
            </a:pP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749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6CA23-903A-0659-AB4C-E166AA86B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CAE8249-FCB7-4A1E-1342-A6B96EB6D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主基督在问：你在忧虑什么？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831060F-A0A5-8137-5B1F-055AB7FF6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9174493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忧虑主导人生（马太福音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人为何会忧虑？因不可知的未来。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我们该如何胜过它？靠有限资源吗？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所以我告诉你们，不要为生命忧虑吃什么，喝什么；为身体忧虑穿什么。生命不胜于饮食吗？身体不胜于衣裳吗？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6:25)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忧虑</a:t>
            </a:r>
            <a:r>
              <a:rPr lang="zh-HK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吃什么？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喝</a:t>
            </a:r>
            <a:r>
              <a:rPr lang="zh-HK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什么？穿什么？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5079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F2117-60F1-4EBA-1AA3-7D50F707A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46B3416-F11F-40C6-F925-84E411B36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主基督在问：你在忧虑什么？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1BE726D-79E4-1796-577A-478819B27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10176595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什么才是真正值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忧虑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呢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生命不胜于饮食吗？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有命才需要饮食。</a:t>
            </a:r>
            <a:endParaRPr lang="zh-CN" altLang="en-US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身体不胜于衣装吗？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有健康才穿得美。</a:t>
            </a:r>
            <a:endParaRPr lang="en-US" altLang="zh-CN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你们看那天上的飞鸟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，也不种，也不收，也不积蓄在仓里，你们的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天父尚且养活它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。你们不比飞鸟贵重得多吗？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你们哪一个能用思虑使寿数多加一刻呢？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6:26-2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624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CDD6C-3E71-7A03-01A1-6D9F48A29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71A5275-F2DE-A844-F2F4-886A01AA8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主基督在问：你在忧虑什么？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0A8C177-069C-97B1-CCE8-BDB7A4721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2"/>
            <a:ext cx="8909022" cy="4777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有一种忧虑比生死更可怕，是怕丢脸。</a:t>
            </a:r>
            <a:endParaRPr lang="en-US" altLang="zh-CN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何必为衣裳忧虑呢？你想野地里的百合花怎么长起来；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它也不劳苦，也不纺线。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然而我告诉你们，就是所罗门极荣华的时候，他所穿戴的，还不如这花一朵呢！ 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6:26-29)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你和花比较，哪一个更应忧虑呢？</a:t>
            </a:r>
            <a:endParaRPr lang="zh-CN" altLang="en-US" sz="40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2855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D547-781A-A8AE-AC52-12E152B30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A142B1-164B-DF10-722B-74998E434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主基督在问：你在忧虑什么？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34738FA-4BFE-3536-373A-05DBDB555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2"/>
            <a:ext cx="8782743" cy="52885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生命中最沉重的两怕是死亡和被羞辱。</a:t>
            </a:r>
            <a:endParaRPr lang="en-US" altLang="zh-TW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人生来就需要有安全感和被人尊重。</a:t>
            </a:r>
            <a:endParaRPr lang="en-US" altLang="zh-CN" sz="40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人为生存忧虑，怕未来没足够保障。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人为面子忧虑，怕别人看不起自己。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忧虑有用吗？它能改变什么？</a:t>
            </a: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生命不会因为忧虑可以多活一刻。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花草不会因为感丢脸而失去光彩。</a:t>
            </a:r>
          </a:p>
        </p:txBody>
      </p:sp>
    </p:spTree>
    <p:extLst>
      <p:ext uri="{BB962C8B-B14F-4D97-AF65-F5344CB8AC3E}">
        <p14:creationId xmlns:p14="http://schemas.microsoft.com/office/powerpoint/2010/main" val="2726643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09B5C-A389-DB4A-44C5-80DA42374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00C179D-A989-C575-3BCA-9EB49CBBA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如何才能胜过忧虑主导的人生呢？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A9325CD-A8EA-E88A-59E8-BBEFB012B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315" y="1131932"/>
            <a:ext cx="9882416" cy="45609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主基督说：「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所以，不要忧虑说，吃什么？喝什么？穿什么？ 这都是外邦人所求的。你们需用的这一切东西，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你们的天父是知道的。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你们要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先求他的国和他的义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，这些东西都要加给你们了。所以，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不要为明天忧虑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，因为明天自有明天的忧虑；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一天的难处一天当就够了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6:31-34)</a:t>
            </a:r>
            <a:endParaRPr lang="zh-CN" altLang="en-US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514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B0CDA-1C22-E8BA-DC4A-ACE8C9FE9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A7C287-46E6-EF63-B9B6-D3AD2983F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9420299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如何才能胜过忧虑主导的人生呢？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C10DF05-6C5D-C8B2-0DF8-B440D6DB0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462" y="1054875"/>
            <a:ext cx="9557951" cy="58031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要胜过忧虑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主导的人生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要知道三点：</a:t>
            </a:r>
            <a:endParaRPr lang="en-US" altLang="zh-CN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 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天父是知道的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不用向祂苦苦哀求。</a:t>
            </a:r>
            <a:endParaRPr lang="zh-CN" altLang="en-US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先求祂的国和祂的义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祂便能供应。</a:t>
            </a:r>
            <a:endParaRPr lang="zh-CN" altLang="en-US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 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放下明日的忧虑，挑起今天的难处，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把每一天当做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人生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最后的一天。</a:t>
            </a:r>
            <a:endParaRPr lang="en-US" altLang="zh-CN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要相信和承认你「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真是天父的儿子</a:t>
            </a:r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en-US" altLang="zh-TW" sz="40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因为到神面前来的人必须信有神    </a:t>
            </a:r>
            <a:r>
              <a:rPr lang="en-US" altLang="zh-TW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天父</a:t>
            </a:r>
            <a:r>
              <a:rPr lang="en-US" altLang="zh-TW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，且信他赏赐那寻求他的人。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希伯来书 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11:6)</a:t>
            </a:r>
            <a:endParaRPr lang="zh-CN" altLang="en-US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8943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多面向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822</Words>
  <Application>Microsoft Office PowerPoint</Application>
  <PresentationFormat>寬螢幕</PresentationFormat>
  <Paragraphs>46</Paragraphs>
  <Slides>7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標楷體</vt:lpstr>
      <vt:lpstr>Aptos</vt:lpstr>
      <vt:lpstr>Arial</vt:lpstr>
      <vt:lpstr>Trebuchet MS</vt:lpstr>
      <vt:lpstr>Wingdings 3</vt:lpstr>
      <vt:lpstr>多面向</vt:lpstr>
      <vt:lpstr>【与基督真实同行】第四十三讲</vt:lpstr>
      <vt:lpstr>主基督在问：你在忧虑什么？</vt:lpstr>
      <vt:lpstr>主基督在问：你在忧虑什么？</vt:lpstr>
      <vt:lpstr>主基督在问：你在忧虑什么？</vt:lpstr>
      <vt:lpstr>主基督在问：你在忧虑什么？</vt:lpstr>
      <vt:lpstr>如何才能胜过忧虑主导的人生呢？</vt:lpstr>
      <vt:lpstr>如何才能胜过忧虑主导的人生呢？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sun kwong wong</dc:creator>
  <cp:lastModifiedBy>KARAR CHAN</cp:lastModifiedBy>
  <cp:revision>3</cp:revision>
  <dcterms:created xsi:type="dcterms:W3CDTF">2026-09-10T10:11:49Z</dcterms:created>
  <dcterms:modified xsi:type="dcterms:W3CDTF">2026-09-10T16:51:25Z</dcterms:modified>
</cp:coreProperties>
</file>