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7"/>
  </p:notesMasterIdLst>
  <p:sldIdLst>
    <p:sldId id="296" r:id="rId2"/>
    <p:sldId id="297" r:id="rId3"/>
    <p:sldId id="298" r:id="rId4"/>
    <p:sldId id="299" r:id="rId5"/>
    <p:sldId id="300" r:id="rId6"/>
  </p:sldIdLst>
  <p:sldSz cx="12192000" cy="6858000"/>
  <p:notesSz cx="6858000" cy="9144000"/>
  <p:defaultTextStyle>
    <a:defPPr>
      <a:defRPr lang="zh-H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78" d="100"/>
          <a:sy n="78" d="100"/>
        </p:scale>
        <p:origin x="878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HK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4062AD2-9D36-4CAD-84AD-C1E3AAB81EE1}" type="datetimeFigureOut">
              <a:rPr lang="zh-HK" altLang="en-US" smtClean="0"/>
              <a:t>28/8/2026</a:t>
            </a:fld>
            <a:endParaRPr lang="zh-HK" altLang="en-US" dirty="0"/>
          </a:p>
        </p:txBody>
      </p:sp>
      <p:sp>
        <p:nvSpPr>
          <p:cNvPr id="4" name="投影片影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HK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zh-HK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HK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4402CF9-B3AB-4BCD-A115-BFBE70BFBB19}" type="slidenum">
              <a:rPr lang="zh-HK" altLang="en-US" smtClean="0"/>
              <a:t>‹#›</a:t>
            </a:fld>
            <a:endParaRPr lang="zh-HK" altLang="en-US" dirty="0"/>
          </a:p>
        </p:txBody>
      </p:sp>
    </p:spTree>
    <p:extLst>
      <p:ext uri="{BB962C8B-B14F-4D97-AF65-F5344CB8AC3E}">
        <p14:creationId xmlns:p14="http://schemas.microsoft.com/office/powerpoint/2010/main" val="8975057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6B6212-21D3-D391-A02D-464D39603C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>
            <a:extLst>
              <a:ext uri="{FF2B5EF4-FFF2-40B4-BE49-F238E27FC236}">
                <a16:creationId xmlns:a16="http://schemas.microsoft.com/office/drawing/2014/main" id="{850E4B9B-7F1A-8425-001F-52515B8277B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>
            <a:extLst>
              <a:ext uri="{FF2B5EF4-FFF2-40B4-BE49-F238E27FC236}">
                <a16:creationId xmlns:a16="http://schemas.microsoft.com/office/drawing/2014/main" id="{E3A0871C-2FFF-4F2D-F50F-51061ED86AD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HK" altLang="en-US" dirty="0"/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C0F07FBB-CF68-F860-538E-7235D13AFAA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DC45989-D1F0-4F94-B41A-718FDC95C24A}" type="slidenum">
              <a:rPr kumimoji="0" lang="zh-HK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新細明體" panose="02020500000000000000" pitchFamily="18" charset="-120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zh-HK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0828810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7A0380-9A13-C239-10A6-9532969D66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>
            <a:extLst>
              <a:ext uri="{FF2B5EF4-FFF2-40B4-BE49-F238E27FC236}">
                <a16:creationId xmlns:a16="http://schemas.microsoft.com/office/drawing/2014/main" id="{2B65C2DE-DBF3-586D-F785-6F744BA6F62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>
            <a:extLst>
              <a:ext uri="{FF2B5EF4-FFF2-40B4-BE49-F238E27FC236}">
                <a16:creationId xmlns:a16="http://schemas.microsoft.com/office/drawing/2014/main" id="{5EC06D64-9FE0-BB5B-E8A3-8F6DA462387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HK" altLang="en-US" dirty="0"/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02D3DF4A-7760-F3E4-5A2D-6F152182028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DC45989-D1F0-4F94-B41A-718FDC95C24A}" type="slidenum">
              <a:rPr kumimoji="0" lang="zh-HK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新細明體" panose="02020500000000000000" pitchFamily="18" charset="-120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zh-HK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6263040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89BA80-2420-E65A-745F-6D0F5A4929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>
            <a:extLst>
              <a:ext uri="{FF2B5EF4-FFF2-40B4-BE49-F238E27FC236}">
                <a16:creationId xmlns:a16="http://schemas.microsoft.com/office/drawing/2014/main" id="{DF7E4909-8A69-2325-A5C9-828970CF9E6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>
            <a:extLst>
              <a:ext uri="{FF2B5EF4-FFF2-40B4-BE49-F238E27FC236}">
                <a16:creationId xmlns:a16="http://schemas.microsoft.com/office/drawing/2014/main" id="{5481A42F-6383-860B-80B9-297FBBEAED0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HK" altLang="en-US" dirty="0"/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20CE4BFF-A0B3-8F97-6B23-172876C40CD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DC45989-D1F0-4F94-B41A-718FDC95C24A}" type="slidenum">
              <a:rPr kumimoji="0" lang="zh-HK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新細明體" panose="02020500000000000000" pitchFamily="18" charset="-120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zh-HK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4545753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AFAB7E-847E-8EC5-01CA-EBE777913E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>
            <a:extLst>
              <a:ext uri="{FF2B5EF4-FFF2-40B4-BE49-F238E27FC236}">
                <a16:creationId xmlns:a16="http://schemas.microsoft.com/office/drawing/2014/main" id="{A5A05E21-D35D-DF41-C335-55E3B831C18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>
            <a:extLst>
              <a:ext uri="{FF2B5EF4-FFF2-40B4-BE49-F238E27FC236}">
                <a16:creationId xmlns:a16="http://schemas.microsoft.com/office/drawing/2014/main" id="{A5ACA2C4-5309-D34A-6B61-FBB0F186A8C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HK" altLang="en-US" dirty="0"/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6572E355-0152-4CBD-520E-10F6F5582C9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DC45989-D1F0-4F94-B41A-718FDC95C24A}" type="slidenum">
              <a:rPr kumimoji="0" lang="zh-HK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新細明體" panose="02020500000000000000" pitchFamily="18" charset="-120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zh-HK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5338100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DAC740-E1AF-D945-DBA1-8A98AFED66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>
            <a:extLst>
              <a:ext uri="{FF2B5EF4-FFF2-40B4-BE49-F238E27FC236}">
                <a16:creationId xmlns:a16="http://schemas.microsoft.com/office/drawing/2014/main" id="{2B5DFBD2-3EE4-9B98-6936-BA732B2A87E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>
            <a:extLst>
              <a:ext uri="{FF2B5EF4-FFF2-40B4-BE49-F238E27FC236}">
                <a16:creationId xmlns:a16="http://schemas.microsoft.com/office/drawing/2014/main" id="{D0DD0B42-A771-A72C-DC62-94FFB7359AA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HK" altLang="en-US" dirty="0"/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430F75B3-73B5-F8E3-EB95-D0EF3458022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DC45989-D1F0-4F94-B41A-718FDC95C24A}" type="slidenum">
              <a:rPr kumimoji="0" lang="zh-HK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新細明體" panose="02020500000000000000" pitchFamily="18" charset="-120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zh-HK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466017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/>
              <a:t>按一下以編輯母片子標題樣式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95BF82-E365-4DEA-AAD5-E0A51CC27780}" type="datetimeFigureOut">
              <a:rPr lang="zh-HK" altLang="en-US" smtClean="0"/>
              <a:t>28/8/2026</a:t>
            </a:fld>
            <a:endParaRPr lang="zh-HK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933CB9-1343-4259-8DB9-D7D8D7154C44}" type="slidenum">
              <a:rPr lang="zh-HK" altLang="en-US" smtClean="0"/>
              <a:t>‹#›</a:t>
            </a:fld>
            <a:endParaRPr lang="zh-HK" altLang="en-US" dirty="0"/>
          </a:p>
        </p:txBody>
      </p:sp>
    </p:spTree>
    <p:extLst>
      <p:ext uri="{BB962C8B-B14F-4D97-AF65-F5344CB8AC3E}">
        <p14:creationId xmlns:p14="http://schemas.microsoft.com/office/powerpoint/2010/main" val="24013715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95BF82-E365-4DEA-AAD5-E0A51CC27780}" type="datetimeFigureOut">
              <a:rPr lang="zh-HK" altLang="en-US" smtClean="0"/>
              <a:t>28/8/2026</a:t>
            </a:fld>
            <a:endParaRPr lang="zh-HK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933CB9-1343-4259-8DB9-D7D8D7154C44}" type="slidenum">
              <a:rPr lang="zh-HK" altLang="en-US" smtClean="0"/>
              <a:t>‹#›</a:t>
            </a:fld>
            <a:endParaRPr lang="zh-HK" altLang="en-US" dirty="0"/>
          </a:p>
        </p:txBody>
      </p:sp>
    </p:spTree>
    <p:extLst>
      <p:ext uri="{BB962C8B-B14F-4D97-AF65-F5344CB8AC3E}">
        <p14:creationId xmlns:p14="http://schemas.microsoft.com/office/powerpoint/2010/main" val="20556489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95BF82-E365-4DEA-AAD5-E0A51CC27780}" type="datetimeFigureOut">
              <a:rPr lang="zh-HK" altLang="en-US" smtClean="0"/>
              <a:t>28/8/2026</a:t>
            </a:fld>
            <a:endParaRPr lang="zh-HK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933CB9-1343-4259-8DB9-D7D8D7154C44}" type="slidenum">
              <a:rPr lang="zh-HK" altLang="en-US" smtClean="0"/>
              <a:t>‹#›</a:t>
            </a:fld>
            <a:endParaRPr lang="zh-HK" altLang="en-US" dirty="0"/>
          </a:p>
        </p:txBody>
      </p:sp>
    </p:spTree>
    <p:extLst>
      <p:ext uri="{BB962C8B-B14F-4D97-AF65-F5344CB8AC3E}">
        <p14:creationId xmlns:p14="http://schemas.microsoft.com/office/powerpoint/2010/main" val="22898351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95BF82-E365-4DEA-AAD5-E0A51CC27780}" type="datetimeFigureOut">
              <a:rPr lang="zh-HK" altLang="en-US" smtClean="0"/>
              <a:t>28/8/2026</a:t>
            </a:fld>
            <a:endParaRPr lang="zh-HK" alt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933CB9-1343-4259-8DB9-D7D8D7154C44}" type="slidenum">
              <a:rPr lang="zh-HK" altLang="en-US" smtClean="0"/>
              <a:t>‹#›</a:t>
            </a:fld>
            <a:endParaRPr lang="zh-HK" altLang="en-US" dirty="0"/>
          </a:p>
        </p:txBody>
      </p:sp>
    </p:spTree>
    <p:extLst>
      <p:ext uri="{BB962C8B-B14F-4D97-AF65-F5344CB8AC3E}">
        <p14:creationId xmlns:p14="http://schemas.microsoft.com/office/powerpoint/2010/main" val="28250659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95BF82-E365-4DEA-AAD5-E0A51CC27780}" type="datetimeFigureOut">
              <a:rPr lang="zh-HK" altLang="en-US" smtClean="0"/>
              <a:t>28/8/2026</a:t>
            </a:fld>
            <a:endParaRPr lang="zh-HK" alt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933CB9-1343-4259-8DB9-D7D8D7154C44}" type="slidenum">
              <a:rPr lang="zh-HK" altLang="en-US" smtClean="0"/>
              <a:t>‹#›</a:t>
            </a:fld>
            <a:endParaRPr lang="zh-HK" altLang="en-US" dirty="0"/>
          </a:p>
        </p:txBody>
      </p:sp>
    </p:spTree>
    <p:extLst>
      <p:ext uri="{BB962C8B-B14F-4D97-AF65-F5344CB8AC3E}">
        <p14:creationId xmlns:p14="http://schemas.microsoft.com/office/powerpoint/2010/main" val="3144416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95BF82-E365-4DEA-AAD5-E0A51CC27780}" type="datetimeFigureOut">
              <a:rPr lang="zh-HK" altLang="en-US" smtClean="0"/>
              <a:t>28/8/2026</a:t>
            </a:fld>
            <a:endParaRPr lang="zh-HK" alt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933CB9-1343-4259-8DB9-D7D8D7154C44}" type="slidenum">
              <a:rPr lang="zh-HK" altLang="en-US" smtClean="0"/>
              <a:t>‹#›</a:t>
            </a:fld>
            <a:endParaRPr lang="zh-HK" altLang="en-US" dirty="0"/>
          </a:p>
        </p:txBody>
      </p:sp>
    </p:spTree>
    <p:extLst>
      <p:ext uri="{BB962C8B-B14F-4D97-AF65-F5344CB8AC3E}">
        <p14:creationId xmlns:p14="http://schemas.microsoft.com/office/powerpoint/2010/main" val="31854768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95BF82-E365-4DEA-AAD5-E0A51CC27780}" type="datetimeFigureOut">
              <a:rPr lang="zh-HK" altLang="en-US" smtClean="0"/>
              <a:t>28/8/2026</a:t>
            </a:fld>
            <a:endParaRPr lang="zh-HK" alt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933CB9-1343-4259-8DB9-D7D8D7154C44}" type="slidenum">
              <a:rPr lang="zh-HK" altLang="en-US" smtClean="0"/>
              <a:t>‹#›</a:t>
            </a:fld>
            <a:endParaRPr lang="zh-HK" altLang="en-US" dirty="0"/>
          </a:p>
        </p:txBody>
      </p:sp>
    </p:spTree>
    <p:extLst>
      <p:ext uri="{BB962C8B-B14F-4D97-AF65-F5344CB8AC3E}">
        <p14:creationId xmlns:p14="http://schemas.microsoft.com/office/powerpoint/2010/main" val="9320524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輔助字幕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95BF82-E365-4DEA-AAD5-E0A51CC27780}" type="datetimeFigureOut">
              <a:rPr lang="zh-HK" altLang="en-US" smtClean="0"/>
              <a:t>28/8/2026</a:t>
            </a:fld>
            <a:endParaRPr lang="zh-HK" alt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933CB9-1343-4259-8DB9-D7D8D7154C44}" type="slidenum">
              <a:rPr lang="zh-HK" altLang="en-US" smtClean="0"/>
              <a:t>‹#›</a:t>
            </a:fld>
            <a:endParaRPr lang="zh-HK" altLang="en-US" dirty="0"/>
          </a:p>
        </p:txBody>
      </p:sp>
    </p:spTree>
    <p:extLst>
      <p:ext uri="{BB962C8B-B14F-4D97-AF65-F5344CB8AC3E}">
        <p14:creationId xmlns:p14="http://schemas.microsoft.com/office/powerpoint/2010/main" val="39936042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輔助字幕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TW" altLang="en-US" dirty="0"/>
              <a:t>按一下图示以新增图片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95BF82-E365-4DEA-AAD5-E0A51CC27780}" type="datetimeFigureOut">
              <a:rPr lang="zh-HK" altLang="en-US" smtClean="0"/>
              <a:t>28/8/2026</a:t>
            </a:fld>
            <a:endParaRPr lang="zh-HK" alt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933CB9-1343-4259-8DB9-D7D8D7154C44}" type="slidenum">
              <a:rPr lang="zh-HK" altLang="en-US" smtClean="0"/>
              <a:t>‹#›</a:t>
            </a:fld>
            <a:endParaRPr lang="zh-HK" altLang="en-US" dirty="0"/>
          </a:p>
        </p:txBody>
      </p:sp>
    </p:spTree>
    <p:extLst>
      <p:ext uri="{BB962C8B-B14F-4D97-AF65-F5344CB8AC3E}">
        <p14:creationId xmlns:p14="http://schemas.microsoft.com/office/powerpoint/2010/main" val="34889443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與輔助字幕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95BF82-E365-4DEA-AAD5-E0A51CC27780}" type="datetimeFigureOut">
              <a:rPr lang="zh-HK" altLang="en-US" smtClean="0"/>
              <a:t>28/8/2026</a:t>
            </a:fld>
            <a:endParaRPr lang="zh-HK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933CB9-1343-4259-8DB9-D7D8D7154C44}" type="slidenum">
              <a:rPr lang="zh-HK" altLang="en-US" smtClean="0"/>
              <a:t>‹#›</a:t>
            </a:fld>
            <a:endParaRPr lang="zh-HK" altLang="en-US" dirty="0"/>
          </a:p>
        </p:txBody>
      </p:sp>
    </p:spTree>
    <p:extLst>
      <p:ext uri="{BB962C8B-B14F-4D97-AF65-F5344CB8AC3E}">
        <p14:creationId xmlns:p14="http://schemas.microsoft.com/office/powerpoint/2010/main" val="19121759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述 (含輔助字幕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95BF82-E365-4DEA-AAD5-E0A51CC27780}" type="datetimeFigureOut">
              <a:rPr lang="zh-HK" altLang="en-US" smtClean="0"/>
              <a:t>28/8/2026</a:t>
            </a:fld>
            <a:endParaRPr lang="zh-HK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933CB9-1343-4259-8DB9-D7D8D7154C44}" type="slidenum">
              <a:rPr lang="zh-HK" altLang="en-US" smtClean="0"/>
              <a:t>‹#›</a:t>
            </a:fld>
            <a:endParaRPr lang="zh-HK" alt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0062620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95BF82-E365-4DEA-AAD5-E0A51CC27780}" type="datetimeFigureOut">
              <a:rPr lang="zh-HK" altLang="en-US" smtClean="0"/>
              <a:t>28/8/2026</a:t>
            </a:fld>
            <a:endParaRPr lang="zh-HK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933CB9-1343-4259-8DB9-D7D8D7154C44}" type="slidenum">
              <a:rPr lang="zh-HK" altLang="en-US" smtClean="0"/>
              <a:t>‹#›</a:t>
            </a:fld>
            <a:endParaRPr lang="zh-HK" altLang="en-US" dirty="0"/>
          </a:p>
        </p:txBody>
      </p:sp>
    </p:spTree>
    <p:extLst>
      <p:ext uri="{BB962C8B-B14F-4D97-AF65-F5344CB8AC3E}">
        <p14:creationId xmlns:p14="http://schemas.microsoft.com/office/powerpoint/2010/main" val="4761202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述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95BF82-E365-4DEA-AAD5-E0A51CC27780}" type="datetimeFigureOut">
              <a:rPr lang="zh-HK" altLang="en-US" smtClean="0"/>
              <a:t>28/8/2026</a:t>
            </a:fld>
            <a:endParaRPr lang="zh-HK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933CB9-1343-4259-8DB9-D7D8D7154C44}" type="slidenum">
              <a:rPr lang="zh-HK" altLang="en-US" smtClean="0"/>
              <a:t>‹#›</a:t>
            </a:fld>
            <a:endParaRPr lang="zh-HK" alt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11270312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是非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95BF82-E365-4DEA-AAD5-E0A51CC27780}" type="datetimeFigureOut">
              <a:rPr lang="zh-HK" altLang="en-US" smtClean="0"/>
              <a:t>28/8/2026</a:t>
            </a:fld>
            <a:endParaRPr lang="zh-HK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933CB9-1343-4259-8DB9-D7D8D7154C44}" type="slidenum">
              <a:rPr lang="zh-HK" altLang="en-US" smtClean="0"/>
              <a:t>‹#›</a:t>
            </a:fld>
            <a:endParaRPr lang="zh-HK" altLang="en-US" dirty="0"/>
          </a:p>
        </p:txBody>
      </p:sp>
    </p:spTree>
    <p:extLst>
      <p:ext uri="{BB962C8B-B14F-4D97-AF65-F5344CB8AC3E}">
        <p14:creationId xmlns:p14="http://schemas.microsoft.com/office/powerpoint/2010/main" val="292954145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95BF82-E365-4DEA-AAD5-E0A51CC27780}" type="datetimeFigureOut">
              <a:rPr lang="zh-HK" altLang="en-US" smtClean="0"/>
              <a:t>28/8/2026</a:t>
            </a:fld>
            <a:endParaRPr lang="zh-HK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933CB9-1343-4259-8DB9-D7D8D7154C44}" type="slidenum">
              <a:rPr lang="zh-HK" altLang="en-US" smtClean="0"/>
              <a:t>‹#›</a:t>
            </a:fld>
            <a:endParaRPr lang="zh-HK" altLang="en-US" dirty="0"/>
          </a:p>
        </p:txBody>
      </p:sp>
    </p:spTree>
    <p:extLst>
      <p:ext uri="{BB962C8B-B14F-4D97-AF65-F5344CB8AC3E}">
        <p14:creationId xmlns:p14="http://schemas.microsoft.com/office/powerpoint/2010/main" val="362481766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95BF82-E365-4DEA-AAD5-E0A51CC27780}" type="datetimeFigureOut">
              <a:rPr lang="zh-HK" altLang="en-US" smtClean="0"/>
              <a:t>28/8/2026</a:t>
            </a:fld>
            <a:endParaRPr lang="zh-HK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933CB9-1343-4259-8DB9-D7D8D7154C44}" type="slidenum">
              <a:rPr lang="zh-HK" altLang="en-US" smtClean="0"/>
              <a:t>‹#›</a:t>
            </a:fld>
            <a:endParaRPr lang="zh-HK" altLang="en-US" dirty="0"/>
          </a:p>
        </p:txBody>
      </p:sp>
    </p:spTree>
    <p:extLst>
      <p:ext uri="{BB962C8B-B14F-4D97-AF65-F5344CB8AC3E}">
        <p14:creationId xmlns:p14="http://schemas.microsoft.com/office/powerpoint/2010/main" val="2888798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zh-HK" altLang="en-US"/>
            </a:p>
          </p:txBody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zh-HK" altLang="en-US"/>
            </a:p>
          </p:txBody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zh-HK" altLang="en-US"/>
            </a:p>
          </p:txBody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zh-HK" altLang="en-US"/>
            </a:p>
          </p:txBody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zh-HK" altLang="en-US"/>
            </a:p>
          </p:txBody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zh-HK" altLang="en-US"/>
            </a:p>
          </p:txBody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zh-HK" altLang="en-US"/>
            </a:p>
          </p:txBody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zh-HK" alt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28818D-55E7-4785-AFA6-AACC8872370D}" type="datetimeFigureOut">
              <a:rPr lang="zh-HK" altLang="en-US" smtClean="0"/>
              <a:t>28/8/2026</a:t>
            </a:fld>
            <a:endParaRPr lang="zh-HK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HK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5E7C8185-8464-41FD-9539-F2AC1FD8DE42}" type="slidenum">
              <a:rPr lang="zh-HK" altLang="en-US" smtClean="0"/>
              <a:t>‹#›</a:t>
            </a:fld>
            <a:endParaRPr lang="zh-HK" altLang="en-US" dirty="0"/>
          </a:p>
        </p:txBody>
      </p:sp>
    </p:spTree>
    <p:extLst>
      <p:ext uri="{BB962C8B-B14F-4D97-AF65-F5344CB8AC3E}">
        <p14:creationId xmlns:p14="http://schemas.microsoft.com/office/powerpoint/2010/main" val="30644341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DC1970-5893-5EA0-C247-3CC3A97DD1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D22C8DE3-2E46-DA41-49FC-91B6D55AFE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4140" y="161544"/>
            <a:ext cx="10176595" cy="972312"/>
          </a:xfrm>
        </p:spPr>
        <p:txBody>
          <a:bodyPr>
            <a:normAutofit/>
          </a:bodyPr>
          <a:lstStyle/>
          <a:p>
            <a:r>
              <a:rPr lang="en-US" altLang="zh-CN" sz="48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【</a:t>
            </a:r>
            <a:r>
              <a:rPr lang="zh-CN" altLang="en-US" sz="48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与基督真实同行</a:t>
            </a:r>
            <a:r>
              <a:rPr lang="en-US" altLang="zh-CN" sz="48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】</a:t>
            </a:r>
            <a:r>
              <a:rPr lang="zh-CN" altLang="en-US" sz="48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第</a:t>
            </a:r>
            <a:r>
              <a:rPr lang="zh-TW" altLang="en-US" sz="48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四十一</a:t>
            </a:r>
            <a:r>
              <a:rPr lang="zh-CN" altLang="en-US" sz="48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讲</a:t>
            </a:r>
            <a:endParaRPr kumimoji="0" lang="zh-CN" altLang="en-US" sz="4800" b="1" i="0" u="none" strike="noStrike" kern="1200" cap="none" spc="0" normalizeH="0" baseline="0" noProof="0" dirty="0">
              <a:ln>
                <a:noFill/>
              </a:ln>
              <a:uLnTx/>
              <a:uFillTx/>
              <a:latin typeface="標楷體" panose="03000509000000000000" pitchFamily="65" charset="-120"/>
              <a:ea typeface="標楷體" panose="03000509000000000000" pitchFamily="65" charset="-120"/>
              <a:cs typeface="+mj-cs"/>
            </a:endParaRP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6B482DF6-DA83-C501-D13E-67A2543201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3131" y="994283"/>
            <a:ext cx="8782743" cy="580312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zh-CN" altLang="en-US" sz="4000" b="1" dirty="0">
                <a:solidFill>
                  <a:schemeClr val="accent6">
                    <a:lumMod val="75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主基督问：你心里的光为何暗了？</a:t>
            </a:r>
            <a:endParaRPr lang="en-US" altLang="zh-CN" sz="4000" b="1" dirty="0">
              <a:solidFill>
                <a:schemeClr val="accent6">
                  <a:lumMod val="75000"/>
                </a:schemeClr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buNone/>
            </a:pPr>
            <a:r>
              <a:rPr lang="zh-TW" altLang="en-US" sz="40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为何我的光会暗了？</a:t>
            </a:r>
            <a:endParaRPr lang="en-US" altLang="zh-CN" sz="4000" b="1" dirty="0">
              <a:solidFill>
                <a:srgbClr val="FF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buNone/>
            </a:pPr>
            <a:r>
              <a:rPr lang="zh-CN" altLang="en-US" sz="4000" b="1" dirty="0">
                <a:solidFill>
                  <a:srgbClr val="7030A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是因为我祷告少了。</a:t>
            </a:r>
          </a:p>
          <a:p>
            <a:pPr marL="0" indent="0">
              <a:buNone/>
            </a:pPr>
            <a:r>
              <a:rPr lang="zh-CN" altLang="en-US" sz="4000" b="1" dirty="0">
                <a:solidFill>
                  <a:srgbClr val="7030A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是因为我读经少了。</a:t>
            </a:r>
          </a:p>
          <a:p>
            <a:pPr marL="0" indent="0">
              <a:buNone/>
            </a:pPr>
            <a:r>
              <a:rPr lang="zh-CN" altLang="en-US" sz="4000" b="1" dirty="0">
                <a:solidFill>
                  <a:srgbClr val="7030A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是因为我事奉少了。</a:t>
            </a:r>
          </a:p>
          <a:p>
            <a:pPr marL="0" indent="0">
              <a:buNone/>
            </a:pPr>
            <a:r>
              <a:rPr lang="zh-CN" altLang="en-US" sz="4000" b="1" dirty="0">
                <a:solidFill>
                  <a:srgbClr val="7030A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是因为仰望主少了。</a:t>
            </a:r>
          </a:p>
          <a:p>
            <a:pPr marL="0" indent="0">
              <a:buNone/>
            </a:pPr>
            <a:r>
              <a:rPr lang="zh-TW" altLang="en-US" sz="4000" b="1" dirty="0">
                <a:solidFill>
                  <a:srgbClr val="C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主</a:t>
            </a:r>
            <a:r>
              <a:rPr lang="zh-CN" altLang="en-US" sz="4000" b="1" dirty="0">
                <a:solidFill>
                  <a:srgbClr val="C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说：你里头的光若黑暗了，那黑暗是何等大呢！</a:t>
            </a:r>
            <a:r>
              <a:rPr lang="zh-TW" altLang="en-US" sz="4000" b="1" dirty="0">
                <a:solidFill>
                  <a:srgbClr val="C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靠自己可以阻止黑化吗？</a:t>
            </a:r>
            <a:endParaRPr lang="zh-CN" altLang="en-US" sz="4000" b="1" dirty="0">
              <a:solidFill>
                <a:srgbClr val="C0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buNone/>
            </a:pPr>
            <a:endParaRPr lang="en-US" altLang="zh-CN" sz="4000" b="1" dirty="0">
              <a:solidFill>
                <a:srgbClr val="7030A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1374953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93E2E1-BEE2-0C09-F7F0-C361CD9DB3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E0EBDF03-B0AD-4A0D-39DC-618B628063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4140" y="161544"/>
            <a:ext cx="10176595" cy="972312"/>
          </a:xfrm>
        </p:spPr>
        <p:txBody>
          <a:bodyPr>
            <a:normAutofit/>
          </a:bodyPr>
          <a:lstStyle/>
          <a:p>
            <a:r>
              <a:rPr lang="zh-TW" altLang="en-US" sz="48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为何我的光会暗了？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581F7D45-7930-EA4A-9CB2-C70C2BC323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4139" y="1131932"/>
            <a:ext cx="9951242" cy="516071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zh-CN" altLang="en-US" sz="40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人心为何会黑化？</a:t>
            </a:r>
          </a:p>
          <a:p>
            <a:pPr marL="0" indent="0">
              <a:buNone/>
            </a:pPr>
            <a:r>
              <a:rPr lang="zh-TW" altLang="en-US" sz="40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是</a:t>
            </a:r>
            <a:r>
              <a:rPr lang="zh-CN" altLang="en-US" sz="40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什么使你的心堕入黑暗中？</a:t>
            </a:r>
          </a:p>
          <a:p>
            <a:pPr marL="0" indent="0">
              <a:buNone/>
            </a:pPr>
            <a:r>
              <a:rPr lang="zh-CN" altLang="en-US" sz="40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是心中放不的财宝让你黑吗？</a:t>
            </a:r>
          </a:p>
          <a:p>
            <a:pPr marL="0" indent="0">
              <a:buNone/>
            </a:pPr>
            <a:r>
              <a:rPr lang="zh-CN" altLang="en-US" sz="40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是让你爱得难舍难离的人吗？</a:t>
            </a:r>
          </a:p>
          <a:p>
            <a:pPr marL="0" indent="0">
              <a:buNone/>
            </a:pPr>
            <a:r>
              <a:rPr lang="zh-CN" altLang="en-US" sz="40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是你很怕失去的社会地位吗？</a:t>
            </a:r>
            <a:endParaRPr lang="en-US" altLang="zh-CN" sz="4000" b="1" dirty="0">
              <a:solidFill>
                <a:schemeClr val="tx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buNone/>
            </a:pPr>
            <a:r>
              <a:rPr lang="zh-TW" altLang="en-US" sz="4000" b="1" dirty="0">
                <a:solidFill>
                  <a:srgbClr val="C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「</a:t>
            </a:r>
            <a:r>
              <a:rPr lang="zh-CN" altLang="en-US" sz="4000" b="1" dirty="0">
                <a:solidFill>
                  <a:srgbClr val="C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因为你的财宝在哪里，你的心也在那里。</a:t>
            </a:r>
            <a:r>
              <a:rPr lang="zh-TW" altLang="en-US" sz="4000" b="1" dirty="0">
                <a:solidFill>
                  <a:srgbClr val="C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」</a:t>
            </a:r>
            <a:r>
              <a:rPr lang="en-US" altLang="zh-CN" sz="4000" b="1" dirty="0">
                <a:solidFill>
                  <a:srgbClr val="C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CN" altLang="en-US" sz="4000" b="1" dirty="0">
                <a:solidFill>
                  <a:srgbClr val="C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马太福音 </a:t>
            </a:r>
            <a:r>
              <a:rPr lang="en-US" altLang="zh-CN" sz="4000" b="1" dirty="0">
                <a:solidFill>
                  <a:srgbClr val="C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6:21)</a:t>
            </a:r>
            <a:endParaRPr lang="zh-CN" altLang="en-US" sz="4000" b="1" dirty="0">
              <a:solidFill>
                <a:srgbClr val="C0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120832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BF9A79-37C1-89CC-0B50-363C1EE3A1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AFB3E380-A4C2-82AE-6B34-AE2DD49ADB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4140" y="161544"/>
            <a:ext cx="10176595" cy="972312"/>
          </a:xfrm>
        </p:spPr>
        <p:txBody>
          <a:bodyPr>
            <a:normAutofit/>
          </a:bodyPr>
          <a:lstStyle/>
          <a:p>
            <a:r>
              <a:rPr lang="zh-TW" altLang="en-US" sz="48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主教导门徒提防心中的黑暗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50C95367-6275-3E0C-5FA9-F185998E65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4139" y="1131931"/>
            <a:ext cx="9961074" cy="479692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zh-TW" altLang="en-US" sz="40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「</a:t>
            </a:r>
            <a:r>
              <a:rPr lang="zh-CN" altLang="en-US" sz="40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眼睛就是身上的灯。你的眼睛若瞭亮（健康），</a:t>
            </a:r>
            <a:r>
              <a:rPr lang="zh-CN" altLang="en-US" sz="40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全身就光明</a:t>
            </a:r>
            <a:r>
              <a:rPr lang="zh-CN" altLang="en-US" sz="40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； 你的眼睛若昏花（有毛病），</a:t>
            </a:r>
            <a:r>
              <a:rPr lang="zh-CN" altLang="en-US" sz="40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全身就黑暗</a:t>
            </a:r>
            <a:r>
              <a:rPr lang="zh-CN" altLang="en-US" sz="40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。你里头的光若黑暗了，</a:t>
            </a:r>
            <a:r>
              <a:rPr lang="zh-CN" altLang="en-US" sz="40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那黑暗是何等大呢！</a:t>
            </a:r>
            <a:r>
              <a:rPr lang="zh-TW" altLang="en-US" sz="40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」</a:t>
            </a:r>
            <a:r>
              <a:rPr lang="en-US" altLang="zh-CN" sz="40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CN" altLang="en-US" sz="40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马太福音 </a:t>
            </a:r>
            <a:r>
              <a:rPr lang="en-US" altLang="zh-CN" sz="40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6:22-23)</a:t>
            </a:r>
          </a:p>
          <a:p>
            <a:pPr marL="0" indent="0">
              <a:buNone/>
            </a:pPr>
            <a:r>
              <a:rPr lang="zh-CN" altLang="en-US" sz="4000" b="1" dirty="0">
                <a:solidFill>
                  <a:srgbClr val="C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犹太拉比的智慧：人心里的光（意念和观念）决定他看到什么？</a:t>
            </a:r>
          </a:p>
          <a:p>
            <a:pPr marL="0" indent="0">
              <a:buNone/>
            </a:pPr>
            <a:r>
              <a:rPr lang="zh-CN" altLang="en-US" sz="4000" b="1" dirty="0">
                <a:solidFill>
                  <a:srgbClr val="C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所以外在事物的定义，不是客观的。</a:t>
            </a:r>
          </a:p>
        </p:txBody>
      </p:sp>
    </p:spTree>
    <p:extLst>
      <p:ext uri="{BB962C8B-B14F-4D97-AF65-F5344CB8AC3E}">
        <p14:creationId xmlns:p14="http://schemas.microsoft.com/office/powerpoint/2010/main" val="8746726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C1DE58-DA34-17DE-7C3E-1AD225CEEB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6BC3FA13-6CD7-888B-E0FE-5C70777172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4140" y="161544"/>
            <a:ext cx="10176595" cy="972312"/>
          </a:xfrm>
        </p:spPr>
        <p:txBody>
          <a:bodyPr>
            <a:normAutofit/>
          </a:bodyPr>
          <a:lstStyle/>
          <a:p>
            <a:r>
              <a:rPr lang="zh-TW" altLang="en-US" sz="48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主教导门徒提防心中的黑暗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159B3A8E-69B2-96AA-8FA6-8EA8DC6F00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4139" y="1131931"/>
            <a:ext cx="10020067" cy="580312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zh-CN" altLang="en-US" sz="40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人看什么决定</a:t>
            </a:r>
            <a:r>
              <a:rPr lang="zh-TW" altLang="en-US" sz="40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他</a:t>
            </a:r>
            <a:r>
              <a:rPr lang="zh-CN" altLang="en-US" sz="40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想什么？</a:t>
            </a:r>
          </a:p>
          <a:p>
            <a:pPr marL="0" indent="0">
              <a:buNone/>
            </a:pPr>
            <a:r>
              <a:rPr lang="zh-CN" altLang="en-US" sz="40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人想什么决定他的选择。</a:t>
            </a:r>
          </a:p>
          <a:p>
            <a:pPr marL="0" indent="0">
              <a:buNone/>
            </a:pPr>
            <a:r>
              <a:rPr lang="zh-CN" altLang="en-US" sz="4000" b="1" dirty="0">
                <a:solidFill>
                  <a:srgbClr val="7030A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我们需要生命之光。</a:t>
            </a:r>
            <a:r>
              <a:rPr lang="zh-TW" altLang="en-US" sz="4000" b="1" dirty="0">
                <a:solidFill>
                  <a:srgbClr val="7030A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「</a:t>
            </a:r>
            <a:r>
              <a:rPr lang="zh-CN" altLang="en-US" sz="4000" b="1" dirty="0">
                <a:solidFill>
                  <a:srgbClr val="7030A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生命在他里头，这生命就是人的光。</a:t>
            </a:r>
            <a:r>
              <a:rPr lang="zh-TW" altLang="en-US" sz="4000" b="1" dirty="0">
                <a:solidFill>
                  <a:srgbClr val="7030A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」</a:t>
            </a:r>
            <a:r>
              <a:rPr lang="en-US" altLang="zh-CN" sz="4000" b="1" dirty="0">
                <a:solidFill>
                  <a:srgbClr val="7030A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CN" altLang="en-US" sz="4000" b="1" dirty="0">
                <a:solidFill>
                  <a:srgbClr val="7030A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约翰福音 </a:t>
            </a:r>
            <a:r>
              <a:rPr lang="en-US" altLang="zh-CN" sz="4000" b="1" dirty="0">
                <a:solidFill>
                  <a:srgbClr val="7030A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1:4)</a:t>
            </a:r>
          </a:p>
          <a:p>
            <a:pPr marL="0" indent="0">
              <a:buNone/>
            </a:pPr>
            <a:r>
              <a:rPr lang="zh-CN" altLang="en-US" sz="40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耶稣又对众人说：</a:t>
            </a:r>
            <a:r>
              <a:rPr lang="zh-TW" altLang="en-US" sz="40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「</a:t>
            </a:r>
            <a:r>
              <a:rPr lang="zh-CN" altLang="en-US" sz="40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我是世界的光。跟从我的，就不在黑暗里走，必要得着生命的光。</a:t>
            </a:r>
            <a:r>
              <a:rPr lang="zh-TW" altLang="en-US" sz="40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」</a:t>
            </a:r>
            <a:r>
              <a:rPr lang="en-US" altLang="zh-CN" sz="40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CN" altLang="en-US" sz="40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约翰福音 </a:t>
            </a:r>
            <a:r>
              <a:rPr lang="en-US" altLang="zh-CN" sz="40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8:12)</a:t>
            </a:r>
          </a:p>
          <a:p>
            <a:pPr marL="0" indent="0">
              <a:buNone/>
            </a:pPr>
            <a:endParaRPr lang="en-US" altLang="zh-CN" sz="4000" b="1" dirty="0">
              <a:solidFill>
                <a:srgbClr val="7030A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350953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AE3CF9-2B1E-FED2-BFF7-DD1B7360B3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9D0B31A7-86AD-7FFC-3D52-5359FF0974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4140" y="161544"/>
            <a:ext cx="10176595" cy="972312"/>
          </a:xfrm>
        </p:spPr>
        <p:txBody>
          <a:bodyPr>
            <a:normAutofit/>
          </a:bodyPr>
          <a:lstStyle/>
          <a:p>
            <a:r>
              <a:rPr lang="zh-TW" altLang="en-US" sz="4800" b="1" dirty="0">
                <a:solidFill>
                  <a:srgbClr val="7030A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今天宝座上的基督对你我的盼望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B3895339-330C-22C0-BA92-510E2D04F7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5147" y="1259748"/>
            <a:ext cx="10295371" cy="547534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zh-CN" altLang="en-US" sz="40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我们靠个人的敬虔能阻止心黑化吗？</a:t>
            </a:r>
          </a:p>
          <a:p>
            <a:pPr marL="0" indent="0">
              <a:buNone/>
            </a:pPr>
            <a:r>
              <a:rPr lang="zh-CN" altLang="en-US" sz="40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每天都被污染，怎么办？</a:t>
            </a:r>
            <a:r>
              <a:rPr lang="zh-CN" altLang="en-US" sz="4000" b="1" dirty="0">
                <a:solidFill>
                  <a:srgbClr val="00B05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来</a:t>
            </a:r>
            <a:r>
              <a:rPr lang="zh-TW" altLang="en-US" sz="4000" b="1" dirty="0">
                <a:solidFill>
                  <a:srgbClr val="00B05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靠</a:t>
            </a:r>
            <a:r>
              <a:rPr lang="zh-CN" altLang="en-US" sz="4000" b="1" dirty="0">
                <a:solidFill>
                  <a:srgbClr val="00B05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近光。</a:t>
            </a:r>
          </a:p>
          <a:p>
            <a:pPr marL="0" indent="0">
              <a:buNone/>
            </a:pPr>
            <a:r>
              <a:rPr lang="zh-TW" altLang="en-US" sz="40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目光</a:t>
            </a:r>
            <a:r>
              <a:rPr lang="zh-CN" altLang="en-US" sz="40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仰望、</a:t>
            </a:r>
            <a:r>
              <a:rPr lang="zh-TW" altLang="en-US" sz="40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行动</a:t>
            </a:r>
            <a:r>
              <a:rPr lang="zh-CN" altLang="en-US" sz="40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跟</a:t>
            </a:r>
            <a:r>
              <a:rPr lang="zh-TW" altLang="en-US" sz="40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随</a:t>
            </a:r>
            <a:r>
              <a:rPr lang="zh-CN" altLang="en-US" sz="40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、走在平安的路上。</a:t>
            </a:r>
          </a:p>
          <a:p>
            <a:pPr marL="0" indent="0">
              <a:buNone/>
            </a:pPr>
            <a:r>
              <a:rPr lang="zh-CN" altLang="en-US" sz="4000" b="1" dirty="0">
                <a:solidFill>
                  <a:srgbClr val="7030A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孩子啊！你要称为至高者的先知；因为你要行在主的前面，预备他的道路，</a:t>
            </a:r>
            <a:r>
              <a:rPr lang="en-US" altLang="zh-CN" sz="4000" b="1" dirty="0">
                <a:solidFill>
                  <a:srgbClr val="7030A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…</a:t>
            </a:r>
            <a:r>
              <a:rPr lang="zh-CN" altLang="en-US" sz="4000" b="1" dirty="0">
                <a:solidFill>
                  <a:srgbClr val="7030A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因我们神怜悯的心肠，叫清晨的日光从高天临到我们，要照亮坐在黑暗中死荫里的人，把我们的脚引到平安的路上。</a:t>
            </a:r>
            <a:r>
              <a:rPr lang="en-US" altLang="zh-CN" sz="4000" b="1" dirty="0">
                <a:solidFill>
                  <a:srgbClr val="7030A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CN" altLang="en-US" sz="4000" b="1" dirty="0">
                <a:solidFill>
                  <a:srgbClr val="7030A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路加福音 </a:t>
            </a:r>
            <a:r>
              <a:rPr lang="en-US" altLang="zh-CN" sz="4000" b="1" dirty="0">
                <a:solidFill>
                  <a:srgbClr val="7030A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1:76,78-79)</a:t>
            </a:r>
          </a:p>
        </p:txBody>
      </p:sp>
    </p:spTree>
    <p:extLst>
      <p:ext uri="{BB962C8B-B14F-4D97-AF65-F5344CB8AC3E}">
        <p14:creationId xmlns:p14="http://schemas.microsoft.com/office/powerpoint/2010/main" val="471250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theme1.xml><?xml version="1.0" encoding="utf-8"?>
<a:theme xmlns:a="http://schemas.openxmlformats.org/drawingml/2006/main" name="多面向">
  <a:themeElements>
    <a:clrScheme name="綠色">
      <a:dk1>
        <a:sysClr val="windowText" lastClr="000000"/>
      </a:dk1>
      <a:lt1>
        <a:sysClr val="window" lastClr="FFFFFF"/>
      </a:lt1>
      <a:dk2>
        <a:srgbClr val="455F51"/>
      </a:dk2>
      <a:lt2>
        <a:srgbClr val="E3DED1"/>
      </a:lt2>
      <a:accent1>
        <a:srgbClr val="549E39"/>
      </a:accent1>
      <a:accent2>
        <a:srgbClr val="8AB833"/>
      </a:accent2>
      <a:accent3>
        <a:srgbClr val="C0CF3A"/>
      </a:accent3>
      <a:accent4>
        <a:srgbClr val="029676"/>
      </a:accent4>
      <a:accent5>
        <a:srgbClr val="4AB5C4"/>
      </a:accent5>
      <a:accent6>
        <a:srgbClr val="0989B1"/>
      </a:accent6>
      <a:hlink>
        <a:srgbClr val="6B9F25"/>
      </a:hlink>
      <a:folHlink>
        <a:srgbClr val="BA6906"/>
      </a:folHlink>
    </a:clrScheme>
    <a:fontScheme name="多面向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多面向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188</TotalTime>
  <Words>518</Words>
  <Application>Microsoft Office PowerPoint</Application>
  <PresentationFormat>寬螢幕</PresentationFormat>
  <Paragraphs>34</Paragraphs>
  <Slides>5</Slides>
  <Notes>5</Notes>
  <HiddenSlides>0</HiddenSlides>
  <MMClips>0</MMClips>
  <ScaleCrop>false</ScaleCrop>
  <HeadingPairs>
    <vt:vector size="6" baseType="variant">
      <vt:variant>
        <vt:lpstr>使用字型</vt:lpstr>
      </vt:variant>
      <vt:variant>
        <vt:i4>5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5</vt:i4>
      </vt:variant>
    </vt:vector>
  </HeadingPairs>
  <TitlesOfParts>
    <vt:vector size="11" baseType="lpstr">
      <vt:lpstr>標楷體</vt:lpstr>
      <vt:lpstr>Aptos</vt:lpstr>
      <vt:lpstr>Arial</vt:lpstr>
      <vt:lpstr>Trebuchet MS</vt:lpstr>
      <vt:lpstr>Wingdings 3</vt:lpstr>
      <vt:lpstr>多面向</vt:lpstr>
      <vt:lpstr>【与基督真实同行】第四十一讲</vt:lpstr>
      <vt:lpstr>为何我的光会暗了？</vt:lpstr>
      <vt:lpstr>主教导门徒提防心中的黑暗</vt:lpstr>
      <vt:lpstr>主教导门徒提防心中的黑暗</vt:lpstr>
      <vt:lpstr>今天宝座上的基督对你我的盼望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sun kwong wong</dc:creator>
  <cp:lastModifiedBy>KARAR CHAN</cp:lastModifiedBy>
  <cp:revision>5</cp:revision>
  <dcterms:created xsi:type="dcterms:W3CDTF">2026-08-27T10:34:20Z</dcterms:created>
  <dcterms:modified xsi:type="dcterms:W3CDTF">2026-08-27T16:27:45Z</dcterms:modified>
</cp:coreProperties>
</file>