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89" r:id="rId2"/>
    <p:sldId id="291" r:id="rId3"/>
    <p:sldId id="290" r:id="rId4"/>
    <p:sldId id="292" r:id="rId5"/>
    <p:sldId id="294" r:id="rId6"/>
    <p:sldId id="293" r:id="rId7"/>
    <p:sldId id="295" r:id="rId8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10D5D-68B6-4B8B-A3F6-097389E92223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D152A-06F3-43C5-A6F8-B1B7213B9D7D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77483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B018-9119-3CDB-C59E-211C2168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7C8C2FF-2FEA-43D3-275F-A412A7D1E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FB69BFD-2C3B-12C0-CD96-4046A3CA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206D3C6-29DF-BE2E-5107-F764A5A60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67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26382-D674-4FB4-2DC4-AAA1513AB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B31C128F-EDB1-D0B5-9727-D43DD3A816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D5C805C-9642-FB8E-07EA-5CBAE286DD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5F558A4-3F28-E48F-11F7-3019032188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9552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1ACBB-EB87-A00D-B4DA-DBA1842B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0A55187F-0F46-DF9A-210B-8E1CB11337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BFCAD88-947E-CF30-1AD1-4E2E956CFF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E9DA6FF-2219-5889-5DBC-E7F2ED92D2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9709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9D39C-2149-5075-19D6-BF0FD4CAD3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CAB9F75-1635-5A65-6512-08F1E7B334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8EBE9745-2857-6F37-CA66-C022879B08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D210659-B85A-DB85-6850-F861C640EA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6589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1D402-6B1C-0F31-EF66-4CD3E22DB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AEC35806-77A6-0882-AE0E-538A5F2903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56FD3BE-9787-56C7-6C36-D092EF4B36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B1AA547-0479-9DE1-5E69-EA5E98FF43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54571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1DA9C-552A-8DD6-D79E-F0120BABF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5AC9FF6-7A48-7223-AE3B-1FDD1157AB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E372BE4E-8A1D-974C-F62F-901FE5B812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886CA66-850E-A99C-DA3B-28B2904C86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2900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44DB5-2D25-605D-D1E7-9CBAC268D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4078BD1-271E-5FFF-9A08-C1962EEC4E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89515F24-DC04-E42B-FA3B-B43D27F081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4034761-46FF-473E-6ECD-AE483A780C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1400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70599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688521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8648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821948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01612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708952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047192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89621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3216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56056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87447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134897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10482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7095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661828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661912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20/2/2026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990237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C221B-1FAE-D1A9-0769-AE0D9754C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2A68F5-E376-797E-2EC1-0D3FFF14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648E39-2368-CB1C-BA24-BA313F007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9764634" cy="5605271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题目：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从永恒看今生论饥渴慕义的人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饥渴慕义的人有福了！因为他们必得饱足。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5:6)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什么是饥渴慕义呢？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原文是用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饥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饿与渴慕两个字来形用。是一种强烈的情绪。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义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是指正直、公义。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那什么人是饥渴慕义的呢？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就是从小就看不惯不公平的人。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常为世上不公平的事心痛的人。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渴望世上能有乌讬邦出现的人。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443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0D4A0-E344-5E1B-4AA6-8740F2F7F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1BD5E3-31E2-919D-674A-A1B234FF9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饥渴慕义的人看不惯不公平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8409BAF-0A53-844B-22D0-7A3216DBE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9764634" cy="5605271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就是从小就看不惯不公平的人。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马来西亚谢守钦议员：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五岁看完包青天，便立志做政治家，长大后参政，爸爸提议他加入马华公会，就会有财有势，但他不要钱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要争取公平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公义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公正的社会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为华人争取平等的政治权利，加入人民行动党。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他们是要改变世界，知其不可为而为之。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450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1D082-5892-0113-6E86-5F6B5DF69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2928428-3889-B9D4-25C7-1C92D1CE2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饥渴慕义的人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是想改变世界的人</a:t>
            </a:r>
            <a:endParaRPr lang="zh-CN" altLang="en-US" sz="48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68628C4-7FFA-DB25-D472-38546779D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9764634" cy="5605271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饥渴慕义的人是渴望乌讬邦出现的人。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古代孔子提出：小康社会和大同社会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现代马克斯提出：社会主义和共产主义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要成为饥渴慕义的人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要预备付代价。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究竟要付什么代价呢？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这样的人能得饱足是什么意思？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神会给这种人改变世界的机会。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6826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FB4F0-BB83-9AF3-8319-2DBA1BB8C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B160F8-691C-4A99-76C1-358608994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饥渴慕义的人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是为事心痛的人</a:t>
            </a:r>
            <a:endParaRPr lang="zh-CN" altLang="en-US" sz="48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EA69F82-0BE4-AACF-11A5-419BD71ABF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9764634" cy="5605271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爱主你的上帝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一书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给我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的启示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站在有权力者的会中，在诸神中行审判，说：你们审判不秉公义，徇恶人的情面，要到几时呢？你们当为贫寒的人和孤儿伸冤；当为困苦和穷乏的人施行公义。当保护贫寒和穷乏的人，救他们脱离恶人的手。你们仍不知道，也不明白，在黑暗中走来走去；地的根基都摇动了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82:1-5)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235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BF540-D079-2613-C39E-0FF4FC588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5D5F14-1A56-17E7-CCA0-C4AAE4DEB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饥渴慕义的人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是神要用来改变世界的人</a:t>
            </a:r>
            <a:endParaRPr lang="zh-CN" altLang="en-US" sz="48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25DCED-A9BE-7896-68F3-64CC48962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9764634" cy="5605271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要成为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饥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渴慕义的人要预备付代价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一粒麦子不落在地里死了，仍旧是一粒，若死了，就结出许多子粒来。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12:24)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历史上饥渴慕义的人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美国林肯总统解放黑奴。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希望我们是 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站在神的那边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美国马丁路德金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 have a dream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中国孙中山先生（建民国救同胞）</a:t>
            </a:r>
          </a:p>
        </p:txBody>
      </p:sp>
    </p:spTree>
    <p:extLst>
      <p:ext uri="{BB962C8B-B14F-4D97-AF65-F5344CB8AC3E}">
        <p14:creationId xmlns:p14="http://schemas.microsoft.com/office/powerpoint/2010/main" val="1463077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F08A2-E2FC-02C9-BAFE-C8EBF6C22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E2B10E-D8B5-CEA3-90E1-68280EFFA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饥渴慕义的人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是神要用来改变世界的人</a:t>
            </a:r>
            <a:endParaRPr lang="zh-CN" altLang="en-US" sz="48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090415A-699A-7459-5761-267DA60CE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374027" cy="5605271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菲律宾尼诺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·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亚基诺先生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1983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年，他有可能藉选举成新总统。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马可斯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总统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用朋友身份劝他不要回国，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会死的。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他用这段经文回应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那些劝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他的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朋友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一粒麦子不落在地里死了，仍旧是一粒，若死了，就结出许多子粒来。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12:24)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他是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世纪菲律宾著名反对派领袖，被誉为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菲律宾民主之父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06993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CA447-5439-2AF4-DF46-7F03DAA94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E189F83-22B6-D404-6BEE-5231B8936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饥渴慕义的人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是神要用来改变世界的人</a:t>
            </a:r>
            <a:endParaRPr lang="zh-CN" altLang="en-US" sz="48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F0CDBA9-9817-BF05-35F2-ADC73488E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76593" cy="5605271"/>
          </a:xfrm>
        </p:spPr>
        <p:txBody>
          <a:bodyPr>
            <a:normAutofit fontScale="92500"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1983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21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，他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从美国回国时在马尼拉国际机场遇刺身亡，他还没踏足国土便被人从后开鎗击毙，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尸体在全世界的镜头下滑到梯下。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连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俯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身亲吻国土的机都没有。他的牺牲有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吗？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他的死却引发了推翻马可斯独裁统治的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人民力量革命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。他太太成为亚洲首位女总统，因带领人民推翻马可斯独裁政府而被誉为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民主女神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他们夫妇本已定居美国，回来赴死，值得吗？</a:t>
            </a:r>
            <a:endParaRPr lang="zh-CN" altLang="en-US" sz="4000" b="1" dirty="0">
              <a:solidFill>
                <a:schemeClr val="accent6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3774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920</Words>
  <Application>Microsoft Office PowerPoint</Application>
  <PresentationFormat>寬螢幕</PresentationFormat>
  <Paragraphs>49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【与基督真实同行】第十四讲</vt:lpstr>
      <vt:lpstr>饥渴慕义的人看不惯不公平</vt:lpstr>
      <vt:lpstr>饥渴慕义的人是想改变世界的人</vt:lpstr>
      <vt:lpstr>饥渴慕义的人是为事心痛的人</vt:lpstr>
      <vt:lpstr>饥渴慕义的人是神要用来改变世界的人</vt:lpstr>
      <vt:lpstr>饥渴慕义的人是神要用来改变世界的人</vt:lpstr>
      <vt:lpstr>饥渴慕义的人是神要用来改变世界的人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5</cp:revision>
  <dcterms:created xsi:type="dcterms:W3CDTF">2026-02-19T10:59:49Z</dcterms:created>
  <dcterms:modified xsi:type="dcterms:W3CDTF">2026-02-19T18:04:43Z</dcterms:modified>
</cp:coreProperties>
</file>