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sldIdLst>
    <p:sldId id="287" r:id="rId2"/>
    <p:sldId id="290" r:id="rId3"/>
    <p:sldId id="291" r:id="rId4"/>
    <p:sldId id="286" r:id="rId5"/>
    <p:sldId id="288" r:id="rId6"/>
    <p:sldId id="289" r:id="rId7"/>
    <p:sldId id="292" r:id="rId8"/>
    <p:sldId id="293" r:id="rId9"/>
  </p:sldIdLst>
  <p:sldSz cx="12192000" cy="6858000"/>
  <p:notesSz cx="6858000" cy="9144000"/>
  <p:defaultTextStyle>
    <a:defPPr>
      <a:defRPr lang="zh-H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878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HK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309880-CE5B-4D54-B8C7-50003C1CF505}" type="datetimeFigureOut">
              <a:rPr lang="zh-HK" altLang="en-US" smtClean="0"/>
              <a:t>6/2/2026</a:t>
            </a:fld>
            <a:endParaRPr lang="zh-HK" altLang="en-US" dirty="0"/>
          </a:p>
        </p:txBody>
      </p:sp>
      <p:sp>
        <p:nvSpPr>
          <p:cNvPr id="4" name="投影片影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HK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HK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HK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275617-49B7-41D3-AFA5-14DF6A84B895}" type="slidenum">
              <a:rPr lang="zh-HK" altLang="en-US" smtClean="0"/>
              <a:t>‹#›</a:t>
            </a:fld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21104529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E53B9D1-0E66-33D3-DC61-EDDF9A92EC8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>
            <a:extLst>
              <a:ext uri="{FF2B5EF4-FFF2-40B4-BE49-F238E27FC236}">
                <a16:creationId xmlns:a16="http://schemas.microsoft.com/office/drawing/2014/main" id="{95A87F3E-897A-1907-DBAF-5CA42084196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>
            <a:extLst>
              <a:ext uri="{FF2B5EF4-FFF2-40B4-BE49-F238E27FC236}">
                <a16:creationId xmlns:a16="http://schemas.microsoft.com/office/drawing/2014/main" id="{C58E5838-E700-3EB0-B575-8412E9FB532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HK" altLang="en-US" dirty="0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FDE616D3-7F1E-B44B-256F-CC4E9545921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DC45989-D1F0-4F94-B41A-718FDC95C24A}" type="slidenum">
              <a:rPr kumimoji="0" lang="zh-HK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新細明體" panose="02020500000000000000" pitchFamily="18" charset="-120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zh-HK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新細明體" panose="02020500000000000000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8948493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40E4357-72F8-FC32-FA2D-7CBB42846FB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>
            <a:extLst>
              <a:ext uri="{FF2B5EF4-FFF2-40B4-BE49-F238E27FC236}">
                <a16:creationId xmlns:a16="http://schemas.microsoft.com/office/drawing/2014/main" id="{5BE5E1F6-685A-DEE6-F506-9B5A461BC24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>
            <a:extLst>
              <a:ext uri="{FF2B5EF4-FFF2-40B4-BE49-F238E27FC236}">
                <a16:creationId xmlns:a16="http://schemas.microsoft.com/office/drawing/2014/main" id="{61648BE1-8559-3E41-C789-79B1BE7BBE6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HK" altLang="en-US" dirty="0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680886E9-F970-935B-1A77-7A4C9123234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DC45989-D1F0-4F94-B41A-718FDC95C24A}" type="slidenum">
              <a:rPr kumimoji="0" lang="zh-HK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新細明體" panose="02020500000000000000" pitchFamily="18" charset="-120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zh-HK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新細明體" panose="02020500000000000000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8517425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61E267A-F366-871C-2BD9-674DBFDE835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>
            <a:extLst>
              <a:ext uri="{FF2B5EF4-FFF2-40B4-BE49-F238E27FC236}">
                <a16:creationId xmlns:a16="http://schemas.microsoft.com/office/drawing/2014/main" id="{463965B4-8667-7106-AD83-BE78E3EBD5F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>
            <a:extLst>
              <a:ext uri="{FF2B5EF4-FFF2-40B4-BE49-F238E27FC236}">
                <a16:creationId xmlns:a16="http://schemas.microsoft.com/office/drawing/2014/main" id="{3AE4336A-D376-A25D-21CB-64B451DD645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HK" altLang="en-US" dirty="0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83376163-3B68-6666-BE77-C86512A68AF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DC45989-D1F0-4F94-B41A-718FDC95C24A}" type="slidenum">
              <a:rPr kumimoji="0" lang="zh-HK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新細明體" panose="02020500000000000000" pitchFamily="18" charset="-120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zh-HK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新細明體" panose="02020500000000000000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339905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HK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DC45989-D1F0-4F94-B41A-718FDC95C24A}" type="slidenum">
              <a:rPr kumimoji="0" lang="zh-HK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新細明體" panose="02020500000000000000" pitchFamily="18" charset="-120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zh-HK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新細明體" panose="02020500000000000000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3794545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CE3F9C7-A34F-9C2B-B567-74E5CCC552B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>
            <a:extLst>
              <a:ext uri="{FF2B5EF4-FFF2-40B4-BE49-F238E27FC236}">
                <a16:creationId xmlns:a16="http://schemas.microsoft.com/office/drawing/2014/main" id="{935DDAA3-718B-226E-D685-4F5895DFDC2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>
            <a:extLst>
              <a:ext uri="{FF2B5EF4-FFF2-40B4-BE49-F238E27FC236}">
                <a16:creationId xmlns:a16="http://schemas.microsoft.com/office/drawing/2014/main" id="{4C8EEAAD-7E33-92E2-C71C-79DC9C8BA65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HK" altLang="en-US" dirty="0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05C7F0F2-6DF2-F85A-0A85-50946EB0676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DC45989-D1F0-4F94-B41A-718FDC95C24A}" type="slidenum">
              <a:rPr kumimoji="0" lang="zh-HK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新細明體" panose="02020500000000000000" pitchFamily="18" charset="-120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zh-HK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新細明體" panose="02020500000000000000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5597577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C2504FA-A8FC-C84D-E9F8-1990071D76F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>
            <a:extLst>
              <a:ext uri="{FF2B5EF4-FFF2-40B4-BE49-F238E27FC236}">
                <a16:creationId xmlns:a16="http://schemas.microsoft.com/office/drawing/2014/main" id="{BEA143EE-86E5-8377-7694-F8F84A4DC42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>
            <a:extLst>
              <a:ext uri="{FF2B5EF4-FFF2-40B4-BE49-F238E27FC236}">
                <a16:creationId xmlns:a16="http://schemas.microsoft.com/office/drawing/2014/main" id="{A0814F94-D6AF-CE42-14CF-5861EBA7190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HK" altLang="en-US" dirty="0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8B245506-C597-93EA-3D24-B5566D41B3C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DC45989-D1F0-4F94-B41A-718FDC95C24A}" type="slidenum">
              <a:rPr kumimoji="0" lang="zh-HK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新細明體" panose="02020500000000000000" pitchFamily="18" charset="-120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zh-HK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新細明體" panose="02020500000000000000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3598822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F507D4C-90B1-8993-FD97-4A1ACD11C05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>
            <a:extLst>
              <a:ext uri="{FF2B5EF4-FFF2-40B4-BE49-F238E27FC236}">
                <a16:creationId xmlns:a16="http://schemas.microsoft.com/office/drawing/2014/main" id="{763552FA-C3B6-AF3D-B04E-3EA2E2EBA59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>
            <a:extLst>
              <a:ext uri="{FF2B5EF4-FFF2-40B4-BE49-F238E27FC236}">
                <a16:creationId xmlns:a16="http://schemas.microsoft.com/office/drawing/2014/main" id="{F5ED442A-B951-360C-6D14-DEFD75B68F1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HK" altLang="en-US" dirty="0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B4384F8F-1B2D-7475-F24C-7530297223E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DC45989-D1F0-4F94-B41A-718FDC95C24A}" type="slidenum">
              <a:rPr kumimoji="0" lang="zh-HK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新細明體" panose="02020500000000000000" pitchFamily="18" charset="-120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zh-HK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新細明體" panose="02020500000000000000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9453764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7ED4F0C-FD3C-A57F-DA40-858591BD769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>
            <a:extLst>
              <a:ext uri="{FF2B5EF4-FFF2-40B4-BE49-F238E27FC236}">
                <a16:creationId xmlns:a16="http://schemas.microsoft.com/office/drawing/2014/main" id="{56E25CFD-0455-D7F8-EA4C-70CF3DE0EC4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>
            <a:extLst>
              <a:ext uri="{FF2B5EF4-FFF2-40B4-BE49-F238E27FC236}">
                <a16:creationId xmlns:a16="http://schemas.microsoft.com/office/drawing/2014/main" id="{BC41218A-1A2A-AB09-8023-0C4D6842487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HK" altLang="en-US" dirty="0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12B8342C-AE81-D7E4-BFA8-0BF429F7435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DC45989-D1F0-4F94-B41A-718FDC95C24A}" type="slidenum">
              <a:rPr kumimoji="0" lang="zh-HK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新細明體" panose="02020500000000000000" pitchFamily="18" charset="-120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zh-HK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新細明體" panose="02020500000000000000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558656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6/2/2026</a:t>
            </a:fld>
            <a:endParaRPr lang="zh-HK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22414735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輔助字幕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6/2/2026</a:t>
            </a:fld>
            <a:endParaRPr lang="zh-HK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26276408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輔助字幕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6/2/2026</a:t>
            </a:fld>
            <a:endParaRPr lang="zh-HK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879328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6/2/2026</a:t>
            </a:fld>
            <a:endParaRPr lang="zh-HK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286202903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6/2/2026</a:t>
            </a:fld>
            <a:endParaRPr lang="zh-HK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11698211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6/2/2026</a:t>
            </a:fld>
            <a:endParaRPr lang="zh-HK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167758126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6/2/2026</a:t>
            </a:fld>
            <a:endParaRPr lang="zh-HK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285024330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6/2/2026</a:t>
            </a:fld>
            <a:endParaRPr lang="zh-HK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4443785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6/2/2026</a:t>
            </a:fld>
            <a:endParaRPr lang="zh-HK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5360371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6/2/2026</a:t>
            </a:fld>
            <a:endParaRPr lang="zh-HK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38887519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6/2/2026</a:t>
            </a:fld>
            <a:endParaRPr lang="zh-HK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25107993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6/2/2026</a:t>
            </a:fld>
            <a:endParaRPr lang="zh-HK" alt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30128888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6/2/2026</a:t>
            </a:fld>
            <a:endParaRPr lang="zh-HK" alt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23118688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6/2/2026</a:t>
            </a:fld>
            <a:endParaRPr lang="zh-HK" alt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37137287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6/2/2026</a:t>
            </a:fld>
            <a:endParaRPr lang="zh-HK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25278024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dirty="0"/>
              <a:t>按一下图示以新增图片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6/2/2026</a:t>
            </a:fld>
            <a:endParaRPr lang="zh-HK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41223250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28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zh-HK" altLang="en-US"/>
            </a:p>
          </p:txBody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zh-HK" altLang="en-US"/>
            </a:p>
          </p:txBody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zh-HK" altLang="en-US"/>
            </a:p>
          </p:txBody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zh-HK" altLang="en-US"/>
            </a:p>
          </p:txBody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zh-HK" altLang="en-US"/>
            </a:p>
          </p:txBody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zh-HK" altLang="en-US"/>
            </a:p>
          </p:txBody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zh-HK" altLang="en-US"/>
            </a:p>
          </p:txBody>
        </p:sp>
        <p:sp>
          <p:nvSpPr>
            <p:cNvPr id="28" name="Isosceles Triangle 27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zh-HK" alt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28818D-55E7-4785-AFA6-AACC8872370D}" type="datetimeFigureOut">
              <a:rPr lang="zh-HK" altLang="en-US" smtClean="0"/>
              <a:t>6/2/2026</a:t>
            </a:fld>
            <a:endParaRPr lang="zh-HK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fld id="{5E7C8185-8464-41FD-9539-F2AC1FD8DE42}" type="slidenum">
              <a:rPr lang="zh-HK" altLang="en-US" smtClean="0"/>
              <a:t>‹#›</a:t>
            </a:fld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26341457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57AB9FA-6780-9068-FB22-3A8ED6BAB4D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E09B6FEB-454E-FB65-703D-80071BF270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4140" y="161544"/>
            <a:ext cx="10176595" cy="972312"/>
          </a:xfrm>
        </p:spPr>
        <p:txBody>
          <a:bodyPr>
            <a:normAutofit/>
          </a:bodyPr>
          <a:lstStyle/>
          <a:p>
            <a:r>
              <a:rPr lang="en-US" altLang="zh-CN" sz="4800" b="1" dirty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【</a:t>
            </a:r>
            <a:r>
              <a:rPr lang="zh-CN" altLang="en-US" sz="4800" b="1" dirty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与基督真实同行</a:t>
            </a:r>
            <a:r>
              <a:rPr lang="en-US" altLang="zh-CN" sz="4800" b="1" dirty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】</a:t>
            </a:r>
            <a:r>
              <a:rPr lang="zh-CN" altLang="en-US" sz="4800" b="1" dirty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第</a:t>
            </a:r>
            <a:r>
              <a:rPr lang="zh-TW" altLang="en-US" sz="4800" b="1" dirty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十二</a:t>
            </a:r>
            <a:r>
              <a:rPr lang="zh-CN" altLang="en-US" sz="4800" b="1" dirty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讲</a:t>
            </a:r>
            <a:endParaRPr kumimoji="0" lang="zh-CN" altLang="en-US" sz="4800" b="1" i="0" u="none" strike="noStrike" kern="1200" cap="none" spc="0" normalizeH="0" baseline="0" noProof="0" dirty="0">
              <a:ln>
                <a:noFill/>
              </a:ln>
              <a:solidFill>
                <a:schemeClr val="accent2"/>
              </a:solidFill>
              <a:uLnTx/>
              <a:uFillTx/>
              <a:latin typeface="標楷體" panose="03000509000000000000" pitchFamily="65" charset="-120"/>
              <a:ea typeface="標楷體" panose="03000509000000000000" pitchFamily="65" charset="-120"/>
              <a:cs typeface="+mj-cs"/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DAA13F29-8240-1330-CC76-6CCB0CF78B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4141" y="1252729"/>
            <a:ext cx="10371025" cy="5918092"/>
          </a:xfrm>
        </p:spPr>
        <p:txBody>
          <a:bodyPr>
            <a:normAutofit/>
          </a:bodyPr>
          <a:lstStyle/>
          <a:p>
            <a:r>
              <a:rPr lang="zh-TW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主题：</a:t>
            </a:r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哀</a:t>
            </a:r>
            <a:r>
              <a:rPr lang="zh-TW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恸</a:t>
            </a:r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的人该如何与神同工？</a:t>
            </a:r>
            <a:endParaRPr lang="en-US" altLang="zh-CN" sz="4000" b="1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哀恸的人有福了！因为他们必得安慰</a:t>
            </a: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｡   (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马太福音 </a:t>
            </a: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5:4)</a:t>
            </a:r>
          </a:p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哀恸的人：是指容易同情别人的苦难，为别人难过，感同身受。哀恸的人会被别人的苦难吸引，为世界的苦难而难过绝望。因此，他们会向天问，向海问，为什么？</a:t>
            </a:r>
            <a:endParaRPr lang="en-US" altLang="zh-CN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哀恸的人会把很多</a:t>
            </a:r>
            <a:r>
              <a:rPr lang="zh-TW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痛心的问号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带到天父面前。</a:t>
            </a:r>
            <a:endParaRPr lang="zh-CN" altLang="en-US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788056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4C6EDD7-D802-52C3-F987-4639714CB7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15571DF-6E41-F4CC-AC92-A42818EDC0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4140" y="161544"/>
            <a:ext cx="10176595" cy="972312"/>
          </a:xfrm>
        </p:spPr>
        <p:txBody>
          <a:bodyPr>
            <a:normAutofit/>
          </a:bodyPr>
          <a:lstStyle/>
          <a:p>
            <a:r>
              <a:rPr lang="zh-TW" altLang="en-US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CN" altLang="en-US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问</a:t>
            </a:r>
            <a:r>
              <a:rPr lang="zh-TW" altLang="en-US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」人生为何有孤单？</a:t>
            </a:r>
            <a:endParaRPr lang="zh-CN" altLang="en-US" sz="48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C36D9461-7FD4-7C14-7E0D-9063DDEE2B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4142" y="1252729"/>
            <a:ext cx="10176594" cy="5918092"/>
          </a:xfrm>
        </p:spPr>
        <p:txBody>
          <a:bodyPr>
            <a:normAutofit/>
          </a:bodyPr>
          <a:lstStyle/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问那星点解要照耀　千秋也未疲倦</a:t>
            </a:r>
          </a:p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为怕海漆黑里寂寞　星光给慰藉半点</a:t>
            </a:r>
          </a:p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问那海点解要拍岸　千秋也未停断</a:t>
            </a:r>
          </a:p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为怕山孤单与寂寞　海风给慰问每天</a:t>
            </a:r>
          </a:p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一生中总有寂寞　  点样将痛苦隔断</a:t>
            </a:r>
          </a:p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海风解我心里闷　  星光解困倦半点</a:t>
            </a:r>
          </a:p>
          <a:p>
            <a:pPr marL="0" indent="0">
              <a:buNone/>
            </a:pPr>
            <a:endParaRPr lang="zh-CN" altLang="en-US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3116349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E5958BC-24EE-9348-C638-C9BD43C660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6B8A861D-F59F-5CA4-ADD7-9128955BF8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4140" y="161544"/>
            <a:ext cx="10176595" cy="972312"/>
          </a:xfrm>
        </p:spPr>
        <p:txBody>
          <a:bodyPr>
            <a:normAutofit/>
          </a:bodyPr>
          <a:lstStyle/>
          <a:p>
            <a:r>
              <a:rPr lang="zh-TW" altLang="en-US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CN" altLang="en-US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问</a:t>
            </a:r>
            <a:r>
              <a:rPr lang="zh-TW" altLang="en-US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」人生为何有战乱？</a:t>
            </a:r>
            <a:endParaRPr lang="zh-CN" altLang="en-US" sz="48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0401AEE0-2665-D167-04DB-5D67EF66DB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4142" y="1252729"/>
            <a:ext cx="10176594" cy="5918092"/>
          </a:xfrm>
        </p:spPr>
        <p:txBody>
          <a:bodyPr>
            <a:normAutofit/>
          </a:bodyPr>
          <a:lstStyle/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问世间点解有寂寞　悲伤挂在人面</a:t>
            </a:r>
          </a:p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为世间不足与战乱　忧伤将快乐盖掩</a:t>
            </a:r>
          </a:p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问世间点解有战乱　千秋也未停断</a:t>
            </a:r>
          </a:p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为野心心中有霸念　千秋将快乐盖掩</a:t>
            </a:r>
          </a:p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贪心不足惹恨事　  悲哀中人为作乱</a:t>
            </a:r>
          </a:p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悲伤皆有贪念　    知足将快乐再添</a:t>
            </a:r>
          </a:p>
        </p:txBody>
      </p:sp>
    </p:spTree>
    <p:extLst>
      <p:ext uri="{BB962C8B-B14F-4D97-AF65-F5344CB8AC3E}">
        <p14:creationId xmlns:p14="http://schemas.microsoft.com/office/powerpoint/2010/main" val="32807817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E4A11C4-A029-C62C-F79F-78AD31D76B6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BF3C2BA-13FD-F120-7EC2-9E1BAB2243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4140" y="161544"/>
            <a:ext cx="10176595" cy="972312"/>
          </a:xfrm>
        </p:spPr>
        <p:txBody>
          <a:bodyPr>
            <a:normAutofit/>
          </a:bodyPr>
          <a:lstStyle/>
          <a:p>
            <a:r>
              <a:rPr lang="zh-CN" altLang="en-US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哀恸的人是天生的代祷者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FDB9BAF9-CC1C-8564-198E-F6A75AA6F1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4142" y="1252729"/>
            <a:ext cx="10176594" cy="5918092"/>
          </a:xfrm>
        </p:spPr>
        <p:txBody>
          <a:bodyPr>
            <a:normAutofit/>
          </a:bodyPr>
          <a:lstStyle/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哀恸的人有福了！因为他们必得安慰</a:t>
            </a: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｡  (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马太福音 </a:t>
            </a: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5:4)</a:t>
            </a:r>
          </a:p>
          <a:p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为何有福？因为他们会先看到希望得安慰。</a:t>
            </a:r>
            <a:endParaRPr lang="en-US" altLang="zh-CN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哀恸的人是天生的代祷者 </a:t>
            </a: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是代求的天使</a:t>
            </a:r>
            <a:r>
              <a:rPr lang="en-US" altLang="zh-TW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endParaRPr lang="zh-CN" altLang="en-US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若他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们够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爱神，会把哀恸变为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寻求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神的动力，领他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们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在痛苦中转向神找出路。他们是最好的代求者。因为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发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自内心的呼求，常能感动神。</a:t>
            </a:r>
            <a:r>
              <a:rPr lang="en-US" altLang="zh-TW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【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你坐着为王</a:t>
            </a:r>
            <a:r>
              <a:rPr lang="en-US" altLang="zh-TW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】</a:t>
            </a:r>
            <a:endParaRPr lang="zh-CN" altLang="en-US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2626635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EC004C5-70EB-F5E1-6961-CD52676EB2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6568A355-387E-40CE-1BFA-2F1D8AFD1F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4140" y="161544"/>
            <a:ext cx="10176595" cy="972312"/>
          </a:xfrm>
        </p:spPr>
        <p:txBody>
          <a:bodyPr>
            <a:normAutofit/>
          </a:bodyPr>
          <a:lstStyle/>
          <a:p>
            <a:r>
              <a:rPr lang="zh-CN" altLang="en-US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哀恸的人之优点和缺点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6D393737-9E41-AE48-219E-BE9972E0C6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4142" y="1252729"/>
            <a:ext cx="10176594" cy="5918092"/>
          </a:xfrm>
        </p:spPr>
        <p:txBody>
          <a:bodyPr>
            <a:normAutofit/>
          </a:bodyPr>
          <a:lstStyle/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哀恸的人之优点</a:t>
            </a:r>
          </a:p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容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易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同情别人的遭遇是一个很好的代祷者。若他是爱神，信任神，会在无助中转向神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得安慰，更可以安慰别人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</a:p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哀恸的人之缺点</a:t>
            </a:r>
          </a:p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太有感情，同情心爆满。见到别人长期在苦境中，容易在绝望中向神埋怨，变成控告神的人。</a:t>
            </a:r>
          </a:p>
        </p:txBody>
      </p:sp>
    </p:spTree>
    <p:extLst>
      <p:ext uri="{BB962C8B-B14F-4D97-AF65-F5344CB8AC3E}">
        <p14:creationId xmlns:p14="http://schemas.microsoft.com/office/powerpoint/2010/main" val="30052256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6DD22E5-CAA9-F4E7-B3AA-F2C5D21C57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FE77581A-D4E6-F9AA-C45C-1AB16022DD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4140" y="161544"/>
            <a:ext cx="10176595" cy="972312"/>
          </a:xfrm>
        </p:spPr>
        <p:txBody>
          <a:bodyPr>
            <a:normAutofit/>
          </a:bodyPr>
          <a:lstStyle/>
          <a:p>
            <a:r>
              <a:rPr lang="zh-CN" altLang="en-US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如何用哀恸的生命事奉主</a:t>
            </a:r>
            <a:r>
              <a:rPr lang="zh-TW" altLang="en-US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？</a:t>
            </a:r>
            <a:endParaRPr lang="zh-CN" altLang="en-US" sz="48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FDA81241-672F-06D9-4FAD-28C8D21D9A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4142" y="1252729"/>
            <a:ext cx="9764426" cy="5918092"/>
          </a:xfrm>
        </p:spPr>
        <p:txBody>
          <a:bodyPr>
            <a:normAutofit/>
          </a:bodyPr>
          <a:lstStyle/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哀恸的人为世事的不公而忧伤，他有出路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吗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？他如何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能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得安慰？</a:t>
            </a:r>
          </a:p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从永恒看今生才能找到出路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zh-CN" altLang="en-US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这些问题没有出路。但放在永恒的主的角度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这一切都有答案。</a:t>
            </a:r>
          </a:p>
          <a:p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圣灵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用说不出来的叹息为你我向神代求。神叫万事互相效力叫爱神的人得益。使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哀恸的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你看到出路，心得安慰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，能安慰別人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</a:p>
        </p:txBody>
      </p:sp>
    </p:spTree>
    <p:extLst>
      <p:ext uri="{BB962C8B-B14F-4D97-AF65-F5344CB8AC3E}">
        <p14:creationId xmlns:p14="http://schemas.microsoft.com/office/powerpoint/2010/main" val="12961584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F11699E-1966-B015-4DB7-268BD80183C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68A79235-9C77-0B7B-841A-9F4161A0C4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4140" y="161544"/>
            <a:ext cx="10176595" cy="972312"/>
          </a:xfrm>
        </p:spPr>
        <p:txBody>
          <a:bodyPr>
            <a:normAutofit/>
          </a:bodyPr>
          <a:lstStyle/>
          <a:p>
            <a:r>
              <a:rPr lang="zh-CN" altLang="en-US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如何用哀恸的生命事奉主</a:t>
            </a:r>
            <a:r>
              <a:rPr lang="zh-TW" altLang="en-US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？</a:t>
            </a:r>
            <a:endParaRPr lang="zh-CN" altLang="en-US" sz="48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33C9341E-D9B1-4CC8-150B-CE5B6F8C08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4142" y="1252729"/>
            <a:ext cx="9715264" cy="5918092"/>
          </a:xfrm>
        </p:spPr>
        <p:txBody>
          <a:bodyPr>
            <a:normAutofit/>
          </a:bodyPr>
          <a:lstStyle/>
          <a:p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1. 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圣灵代求使我们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看到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益处，转向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神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</a:p>
          <a:p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况且，我们的软弱有圣灵帮助；我们本不晓得当怎样祷告，只是圣灵亲自用说不出来的叹息替我们祷告。鉴察人心的，晓得圣灵的意思，因为圣灵照着神的旨意替圣徒祈求。我们晓得万事都互相效力，叫爱神的人得益处，就是按他旨意被召的人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。」</a:t>
            </a: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罗马书 </a:t>
            </a: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8:26-28)</a:t>
            </a:r>
          </a:p>
        </p:txBody>
      </p:sp>
    </p:spTree>
    <p:extLst>
      <p:ext uri="{BB962C8B-B14F-4D97-AF65-F5344CB8AC3E}">
        <p14:creationId xmlns:p14="http://schemas.microsoft.com/office/powerpoint/2010/main" val="23194902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B99BCDE-B929-A8D1-B7F2-5D827445981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2F0FCA6F-8943-9123-7C5A-D3A637381D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4140" y="161544"/>
            <a:ext cx="10176595" cy="972312"/>
          </a:xfrm>
        </p:spPr>
        <p:txBody>
          <a:bodyPr>
            <a:normAutofit/>
          </a:bodyPr>
          <a:lstStyle/>
          <a:p>
            <a:r>
              <a:rPr lang="zh-CN" altLang="en-US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如何用哀恸的生命事奉主</a:t>
            </a:r>
            <a:r>
              <a:rPr lang="zh-TW" altLang="en-US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？</a:t>
            </a:r>
            <a:endParaRPr lang="zh-CN" altLang="en-US" sz="48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BAD3C753-A8B3-1554-D2F8-A773671AE6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3192" y="1252729"/>
            <a:ext cx="9710928" cy="5605271"/>
          </a:xfrm>
        </p:spPr>
        <p:txBody>
          <a:bodyPr>
            <a:normAutofit lnSpcReduction="10000"/>
          </a:bodyPr>
          <a:lstStyle/>
          <a:p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2. 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坚持相信天父是知道的，寻求祂。</a:t>
            </a:r>
          </a:p>
          <a:p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既是这样，还有什么说的呢？神若帮助我们，谁能敌挡我们呢？神既不爱惜自己的儿子，为我们众人舍了，岂不也把万物和他一同白白地赐给我们吗？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」      </a:t>
            </a: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罗马书 </a:t>
            </a: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8:31-32)</a:t>
            </a:r>
          </a:p>
          <a:p>
            <a:r>
              <a:rPr lang="zh-CN" altLang="en-US" sz="4000" b="1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你若能</a:t>
            </a:r>
            <a:r>
              <a:rPr lang="zh-TW" altLang="en-US" sz="4000" b="1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坚</a:t>
            </a:r>
            <a:r>
              <a:rPr lang="zh-CN" altLang="en-US" sz="4000" b="1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信</a:t>
            </a:r>
            <a:r>
              <a:rPr lang="zh-TW" altLang="en-US" sz="4000" b="1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神</a:t>
            </a:r>
            <a:r>
              <a:rPr lang="zh-CN" altLang="en-US" sz="4000" b="1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的善良和公义，你就能勇敢面对苦难，相信祂必有更美的安排，必能叫</a:t>
            </a:r>
            <a:r>
              <a:rPr lang="zh-TW" altLang="en-US" sz="4000" b="1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人</a:t>
            </a:r>
            <a:r>
              <a:rPr lang="zh-CN" altLang="en-US" sz="4000" b="1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反败为胜。</a:t>
            </a:r>
            <a:r>
              <a:rPr lang="zh-TW" altLang="en-US" sz="4000" b="1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你便由哀恸者变安慰者。</a:t>
            </a:r>
            <a:endParaRPr lang="zh-CN" altLang="en-US" sz="4000" b="1" dirty="0">
              <a:solidFill>
                <a:srgbClr val="C0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6792662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多面向">
  <a:themeElements>
    <a:clrScheme name="多面向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F496CB"/>
      </a:accent1>
      <a:accent2>
        <a:srgbClr val="BC356F"/>
      </a:accent2>
      <a:accent3>
        <a:srgbClr val="E65331"/>
      </a:accent3>
      <a:accent4>
        <a:srgbClr val="F27E19"/>
      </a:accent4>
      <a:accent5>
        <a:srgbClr val="F2AC19"/>
      </a:accent5>
      <a:accent6>
        <a:srgbClr val="BC80E0"/>
      </a:accent6>
      <a:hlink>
        <a:srgbClr val="EF5285"/>
      </a:hlink>
      <a:folHlink>
        <a:srgbClr val="F77F90"/>
      </a:folHlink>
    </a:clrScheme>
    <a:fontScheme name="多面向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多面向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23659B44-6E34-4CE8-8F0D-387DA7996826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177</TotalTime>
  <Words>904</Words>
  <Application>Microsoft Office PowerPoint</Application>
  <PresentationFormat>寬螢幕</PresentationFormat>
  <Paragraphs>49</Paragraphs>
  <Slides>8</Slides>
  <Notes>8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8</vt:i4>
      </vt:variant>
    </vt:vector>
  </HeadingPairs>
  <TitlesOfParts>
    <vt:vector size="14" baseType="lpstr">
      <vt:lpstr>標楷體</vt:lpstr>
      <vt:lpstr>Aptos</vt:lpstr>
      <vt:lpstr>Arial</vt:lpstr>
      <vt:lpstr>Trebuchet MS</vt:lpstr>
      <vt:lpstr>Wingdings 3</vt:lpstr>
      <vt:lpstr>多面向</vt:lpstr>
      <vt:lpstr>【与基督真实同行】第十二讲</vt:lpstr>
      <vt:lpstr>「问」人生为何有孤单？</vt:lpstr>
      <vt:lpstr>「问」人生为何有战乱？</vt:lpstr>
      <vt:lpstr>哀恸的人是天生的代祷者</vt:lpstr>
      <vt:lpstr>哀恸的人之优点和缺点</vt:lpstr>
      <vt:lpstr>如何用哀恸的生命事奉主？</vt:lpstr>
      <vt:lpstr>如何用哀恸的生命事奉主？</vt:lpstr>
      <vt:lpstr>如何用哀恸的生命事奉主？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sun kwong wong</dc:creator>
  <cp:lastModifiedBy>KARAR CHAN</cp:lastModifiedBy>
  <cp:revision>3</cp:revision>
  <dcterms:created xsi:type="dcterms:W3CDTF">2026-02-05T10:48:24Z</dcterms:created>
  <dcterms:modified xsi:type="dcterms:W3CDTF">2026-02-05T16:12:43Z</dcterms:modified>
</cp:coreProperties>
</file>