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9"/>
  </p:notesMasterIdLst>
  <p:sldIdLst>
    <p:sldId id="291" r:id="rId2"/>
    <p:sldId id="292" r:id="rId3"/>
    <p:sldId id="293" r:id="rId4"/>
    <p:sldId id="294" r:id="rId5"/>
    <p:sldId id="295" r:id="rId6"/>
    <p:sldId id="296" r:id="rId7"/>
    <p:sldId id="29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9F079-BC46-4EE0-BF58-2EFE9A30D92F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5CDB1-BDF5-42EA-9E25-4A7CE3C7A015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12185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745A6-91E1-01C9-A891-4200AE863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CEC5EF0-0481-B0F6-2BC8-58CD26DB1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1A2FDBE-ECD9-6BA4-873C-4E809C698B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8A1D378-9BEE-847D-AD4F-82920A3673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6486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60EA4-77CB-EABF-F0B8-F532CB2F7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07DB024-371F-23F5-DBFF-ABC3B195AC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4294367-46ED-F626-F64F-C7C8F25B0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28980F7-4750-E0A8-30B0-219C561452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7554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94A34-4C36-40F5-6629-D2F6B9EAC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EACABEA-2C6B-F6F2-9CE2-09CF8412D3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B477A5F-184A-8EDF-CD36-C26DC47A89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35707E6-88A9-00A0-D50E-8D69F35635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574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C7FA9-C9B8-175E-556F-30D27DD3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B9EC23B-B304-1541-8F73-1AB0FA1CB2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C1D2E24-B5FC-9D8B-A7CD-1A575E7F3A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96C5507-455E-1123-0F92-72260207F1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748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BA3D9-287C-96E7-09EA-7F93BD5A0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1F225AD-A26B-5551-0C05-EE169AA248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CFC6F38-3037-49C0-5BBC-097F3E5DD6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0A3E7FE-50AD-BBF8-D8C2-27DA45308D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4339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35470-9883-CDDD-2DD9-A650CED33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F4AA615-FEA7-508F-668F-049C50CCCD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B596AB8-88DA-4137-74AA-5B9A50713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60F27C9-C27C-0F4B-0664-C6F15AF6E6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9040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0112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1224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243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24063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97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15135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75993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5705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1878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6622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4393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3585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2760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55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6952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94962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0738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从永恒看今生论盐与光的人生</a:t>
            </a:r>
            <a:endParaRPr lang="en-US" altLang="zh-CN" sz="40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你们是世上的盐。盐若失了味，怎能叫它再咸呢？以后无用，不过丢在外面，被人践踏了。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5:13)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你们是世上的光。城造在山上是不能隐藏的；人点灯，不放在斗底下，是放在灯台上，就照亮一家的人。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5:14-15)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你们的光也当这样照在人前，叫他们看见你们的好行为，便将荣耀归给你们在天上的父。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5:16)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69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89EA9-1330-E05D-532F-580ABC511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758F14-50A9-CE0A-9EE8-CD7876A2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从永恒看今生论盐与光的人生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84EC99-4543-114F-8C56-F11B22D48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在这混乱的世代中如何活出盐和光的生命？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这三段经文有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一个警告，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提醒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期望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为何要活出盐和光的生命？</a:t>
            </a:r>
            <a:endParaRPr lang="en-US" altLang="zh-CN" sz="40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因为你们都是神的儿子和主的先知。</a:t>
            </a:r>
            <a:endParaRPr lang="zh-CN" altLang="en-US" sz="40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475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6B8A5-453F-858C-0FF1-14DD449F8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EAB828-BC5A-2976-D539-98BBB4206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活出盐和光的生命？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208DE0-FD4C-60AF-6EC9-CB9B0E9A2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40491"/>
            <a:ext cx="10012005" cy="5991245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一个警告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你们是世上的盐。盐若失了味，怎能叫它再咸呢？以后无用，不过丢在外面，被人践踏了。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5:13)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盐失了味，无用。先知性的人生，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失去功能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放在那里都不合适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防火员，不再救火扶伤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医生，不再治病救人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先知不再活出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八福的生命，让神彰显祂的同在，放在那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都不合适。无用！丢在外面。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792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913B1-DF7E-ED2C-7577-E21768E27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E4F631-1CB5-2258-F417-100611BF6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活出盐和光的生命？</a:t>
            </a:r>
            <a:endParaRPr lang="zh-CN" altLang="en-US" sz="48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2C05F2-67BA-F218-99FB-DD6C2A475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87" y="967340"/>
            <a:ext cx="10012005" cy="5561280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提醒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你们是世上的光。城造在山上是不能隐藏的；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5:14)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你的属天生命无法隐藏的，你们身上有光。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城造在山上不能隐藏，黑夜中的山城，是走夜路人的盼望、安慰、方向和鼓励。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我们就发出光来好好做指路明灯，成为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世界真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光的见证人。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19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29C01-C1C7-0BCD-DE6B-152F3AA39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30D65D-95CE-170B-9C35-E7871D63D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活出盐和光的生命？</a:t>
            </a:r>
            <a:endParaRPr lang="zh-CN" altLang="en-US" sz="48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D8293D-CCD6-6540-1B4B-871FEB1A8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55" y="1133856"/>
            <a:ext cx="10012005" cy="5991245"/>
          </a:xfrm>
        </p:spPr>
        <p:txBody>
          <a:bodyPr>
            <a:normAutofit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提醒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人点灯，不放在斗底下，是放在灯台上，就照亮一家的人。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5:15)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放在灯台上就照亮一家的人。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斗底下和灯台上，有什么分别？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斗底下是被保护的光，灯台上是照亮别人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照亮一家的人。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这光是温暖人心，带来接纳和安息。血浓于水，家人的爱本是无条件的信任和接纳。</a:t>
            </a:r>
          </a:p>
        </p:txBody>
      </p:sp>
    </p:spTree>
    <p:extLst>
      <p:ext uri="{BB962C8B-B14F-4D97-AF65-F5344CB8AC3E}">
        <p14:creationId xmlns:p14="http://schemas.microsoft.com/office/powerpoint/2010/main" val="109987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C66E3-64E9-AF0D-6998-CEA3B41B8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0A667D-43ED-5730-AE62-7ECD73FEA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活出盐和光的生命？</a:t>
            </a:r>
            <a:endParaRPr lang="zh-CN" altLang="en-US" sz="48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EB53F1-AB94-174E-818D-0A9C25043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474" y="1056715"/>
            <a:ext cx="10012005" cy="5658718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期望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你们的光也当这样照在人前，叫他们看见你们的好行为，便将荣耀归给你们在天上的父。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5:16)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你们的光也当这样照在人前，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是哪些人前？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要让他们看见你们的好行为，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好行为是指？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将荣耀归给你们在天上的父。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怎样荣耀祂？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光与盐的人生，是活出主爱发着光的人生。</a:t>
            </a:r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696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10B59-297E-3FC9-A1A9-EE3504321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42A54F-D223-76A9-51C7-9729DE35F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活出主爱发着光的人生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93BF169-8327-F227-6C68-5A8D1A1FD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295400"/>
            <a:ext cx="10012005" cy="520372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要发光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，要成为黑夜中的山城，要成为家里的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生命之光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，照亮一家的人。在任何的处境中，要凭信心做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带下祝福的人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，使人得益处，让荣耀归与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天上的父。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这样的人将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像约瑟一样在最黑暗的地方仍能发光。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世的黑暗混乱中，我们更需要这样的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光明之子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。愿你也能带出这样的光使身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找到盼望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。阿们！🙏🙏🙏</a:t>
            </a:r>
          </a:p>
        </p:txBody>
      </p:sp>
    </p:spTree>
    <p:extLst>
      <p:ext uri="{BB962C8B-B14F-4D97-AF65-F5344CB8AC3E}">
        <p14:creationId xmlns:p14="http://schemas.microsoft.com/office/powerpoint/2010/main" val="426185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198</TotalTime>
  <Words>841</Words>
  <Application>Microsoft Office PowerPoint</Application>
  <PresentationFormat>寬螢幕</PresentationFormat>
  <Paragraphs>50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【与基督真实同行】第二十讲</vt:lpstr>
      <vt:lpstr>从永恒看今生论盐与光的人生</vt:lpstr>
      <vt:lpstr>如何活出盐和光的生命？</vt:lpstr>
      <vt:lpstr>如何活出盐和光的生命？</vt:lpstr>
      <vt:lpstr>如何活出盐和光的生命？</vt:lpstr>
      <vt:lpstr>如何活出盐和光的生命？</vt:lpstr>
      <vt:lpstr>活出主爱发着光的人生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7</cp:revision>
  <dcterms:created xsi:type="dcterms:W3CDTF">2026-04-02T11:04:59Z</dcterms:created>
  <dcterms:modified xsi:type="dcterms:W3CDTF">2026-04-02T16:25:35Z</dcterms:modified>
</cp:coreProperties>
</file>