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0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51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783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7219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1619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9973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011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762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61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08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290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991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985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1658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447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05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066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2023/9/14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24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46242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个贯穿新旧约的神学观念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「与光同行的人生」是一个新约的神学观念，却是一个可以贯穿整本圣经的主题。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它是来自主耶稣的话：「我是世界的光，跟从我的就不在黑暗里走，必要得着生命的光。」（约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福音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与光同行的人会得着什么呢？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看视频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679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46242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因为神就是光，圣经中每一个与神同行的人都可以说是与光同行。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最早被称为与神同行的是以诺。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第二个与神同行的人是挪亚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一种使命的同行。下周讲。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964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最早被称为与神同行的是以诺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60348" cy="529871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与神同行的人不一定比别人长寿。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300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就走。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与神同行的人不一定是有宗教行为的。他没有建立什么传统。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与光同行的人一定是与众不同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在生活中活出内在的光。</a:t>
            </a:r>
          </a:p>
        </p:txBody>
      </p:sp>
    </p:spTree>
    <p:extLst>
      <p:ext uri="{BB962C8B-B14F-4D97-AF65-F5344CB8AC3E}">
        <p14:creationId xmlns:p14="http://schemas.microsoft.com/office/powerpoint/2010/main" val="104423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一种活在光中的生活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68737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本章总结：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「与光同行」是一种活在光中的生活。是与众不同的生活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「光的本质」是显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从创世记开始是显明物质的不同。没有光就看不到事物，光能使万物有其独特的色彩。</a:t>
            </a:r>
          </a:p>
        </p:txBody>
      </p:sp>
    </p:spTree>
    <p:extLst>
      <p:ext uri="{BB962C8B-B14F-4D97-AF65-F5344CB8AC3E}">
        <p14:creationId xmlns:p14="http://schemas.microsoft.com/office/powerpoint/2010/main" val="173513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一种活在光中的生活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603629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特质：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在光中，我们的人生应是显出那与众不同的一面，不是在人群中追求第一，乃是要活出自己的唯一。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回应祷告：求主让我找到祂眼中那独特的我。好让我能一生一世与祂同行，为祂而活，过一个光彩夺目的人生。阿们！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912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502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【与光同行的人生】</vt:lpstr>
      <vt:lpstr>【与光同行的人生】</vt:lpstr>
      <vt:lpstr>最早被称为与神同行的是以诺</vt:lpstr>
      <vt:lpstr>一种活在光中的生活</vt:lpstr>
      <vt:lpstr>一种活在光中的生活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【与光同行的人生】</dc:title>
  <dc:creator>sun kwong wong</dc:creator>
  <cp:lastModifiedBy>SL CHAN</cp:lastModifiedBy>
  <cp:revision>3</cp:revision>
  <dcterms:created xsi:type="dcterms:W3CDTF">2023-09-14T03:17:03Z</dcterms:created>
  <dcterms:modified xsi:type="dcterms:W3CDTF">2023-09-14T16:10:20Z</dcterms:modified>
</cp:coreProperties>
</file>