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9" r:id="rId2"/>
    <p:sldId id="280" r:id="rId3"/>
    <p:sldId id="281" r:id="rId4"/>
    <p:sldId id="282" r:id="rId5"/>
    <p:sldId id="283" r:id="rId6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6/6/2025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20810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6/6/2025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02238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6/6/2025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736940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6/6/2025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8850013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6/6/2025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524639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6/6/2025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789323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6/6/2025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0524711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6/6/2025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570981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6/6/2025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76887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6/6/2025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282581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6/6/2025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699799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6/6/2025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912366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6/6/2025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3978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6/6/2025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933934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6/6/2025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708933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6/6/2025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751771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AA088-058F-4A32-BD26-57A539DDC826}" type="datetimeFigureOut">
              <a:rPr lang="zh-HK" altLang="en-US" smtClean="0"/>
              <a:t>6/6/2025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1D481C4-8A14-4EA9-BD8B-FDB4753B499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805374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4C7475-73A8-7292-A1B0-FF33239618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8A49D6A-4BA5-617B-5A4E-7C697265F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【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圣灵与我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kumimoji="0" lang="zh-HK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十四</a:t>
            </a:r>
            <a:r>
              <a:rPr kumimoji="0" lang="zh-HK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480AFDE-A509-C8A2-27A8-8D86BBAF08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268034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成长是一个走向光的过程</a:t>
            </a:r>
            <a:endParaRPr lang="en-US" altLang="zh-CN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亚伯兰信耶和华，耶和华就以此为他的义。义人的路好像黎明的光，越照越明，直到日午。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创世记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15:6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箴言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4:18)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我们若在光明中行，如同神在光明中，就彼此相交，他儿子耶稣的血也洗净我们一切的罪。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约翰一书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1:7)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义人是用信心与神同行在光明中的人。</a:t>
            </a:r>
          </a:p>
          <a:p>
            <a:endParaRPr lang="zh-CN" altLang="en-US" sz="38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7769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62BD2E-70DA-E289-6EFB-37CA9A298E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C4A3FD8-1E92-1269-1774-85FAEE321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成长是一个走向光的过程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F5F5046-174E-BF2D-FE54-4FADBA81DB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268034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藉心灵医治才能真正成长：</a:t>
            </a:r>
          </a:p>
          <a:p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心灵医治是让光进来的开始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帮助你认识自己，好能面对他人。</a:t>
            </a:r>
          </a:p>
          <a:p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心灵医治使你能活在光中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使你能正确地能与神同行在光中。</a:t>
            </a:r>
          </a:p>
          <a:p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心灵医治使你从心发出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光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来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使你能活出爱，成为别人的祝福。</a:t>
            </a:r>
          </a:p>
          <a:p>
            <a:endParaRPr lang="zh-CN" altLang="en-US" sz="38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38121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AC96C2-4955-7556-F66B-703BA7A724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A159353-DBBF-92D2-1515-665A37E59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成长是一个走向光的过程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FFD70A8-0F64-5E1E-010B-4F46F05311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268034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新加坡青少年事工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《Fire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烈火事工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创办 人的更新经历。</a:t>
            </a:r>
          </a:p>
          <a:p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26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歳时在</a:t>
            </a:r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【I.H.O.P】24/7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祷告殿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被主释放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浸泡在圣灵大能的敬拜中，在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圣灵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的光中被光照，被医治。被神话语替代一切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内在的谎言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」，找回一个神眼中的自己。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半年后回国，在机场拥抱那位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26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年没说过话的父亲，一年后母亲信主，两年后父亲信主。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38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15390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FDEF19-2F0D-46DE-6D72-E7E15DC7DF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D94C5B3-4B52-2A2D-9358-4DABEAD9E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什么是</a:t>
            </a:r>
            <a:r>
              <a:rPr lang="zh-TW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真正的「</a:t>
            </a:r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医治释放</a:t>
            </a:r>
            <a:r>
              <a:rPr lang="zh-TW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4400" b="1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A5A6EB8-2E3C-F8CB-8797-E5DEE854D1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268034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它不是赶鬼，驱逐邪灵，它不是病得医治，它不是戒毒、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戒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赌瘾或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戒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网瘾。它是圣灵大能下生命得到释放，能自由活出精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彩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人生。</a:t>
            </a:r>
          </a:p>
          <a:p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君尊皇族的觉醒</a:t>
            </a:r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作者：</a:t>
            </a:r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克理斯</a:t>
            </a:r>
            <a:r>
              <a:rPr lang="zh-TW" altLang="en-US" sz="4000" b="1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．</a:t>
            </a:r>
            <a:r>
              <a:rPr lang="zh-CN" altLang="en-US" sz="4000" b="1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韦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罗顿</a:t>
            </a:r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26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岁时是一个瘾君子，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情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绪病人，双手才能拿动一只杯喝水。遇到神奇妙大能释放后，今天成为先知学院的院长。</a:t>
            </a:r>
          </a:p>
          <a:p>
            <a:endParaRPr lang="zh-CN" altLang="en-US" sz="38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42081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407351-C9AB-4179-886F-A85BBFC513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A7508BE-672D-8696-6488-69A8F851B3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与耶稣重踏你伤痛的记忆片断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392F869-5B89-9202-B79C-CD25567410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268034" cy="5468113"/>
          </a:xfrm>
        </p:spPr>
        <p:txBody>
          <a:bodyPr>
            <a:normAutofit/>
          </a:bodyPr>
          <a:lstStyle/>
          <a:p>
            <a:r>
              <a:rPr lang="en-US" altLang="zh-TW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内在医治</a:t>
            </a:r>
            <a:r>
              <a:rPr lang="en-US" altLang="zh-TW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】(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记忆治疗</a:t>
            </a:r>
            <a:r>
              <a:rPr lang="en-US" altLang="zh-TW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台湾黄敬宏神父</a:t>
            </a:r>
            <a:endParaRPr lang="en-US" altLang="zh-TW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一位高中女孩被主耶稣释放的经历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她的父亲失踪，身死，看着火葬的她伤心，此后看到落地玻璃都会痛哭。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为她祷告时，在异象中，主耶稣显现，并进入火葬的烈火中，他爸爸的灵魂在主身傍，。祂请这位姊妹讲心中的话。之后主耶稣把他父亲带走。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此后再见落地玻璃不再哭了！</a:t>
            </a:r>
            <a:endParaRPr lang="zh-CN" altLang="en-US" sz="38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92648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紫色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613</Words>
  <Application>Microsoft Office PowerPoint</Application>
  <PresentationFormat>寬螢幕</PresentationFormat>
  <Paragraphs>28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DFKai-SB</vt:lpstr>
      <vt:lpstr>Arial</vt:lpstr>
      <vt:lpstr>Trebuchet MS</vt:lpstr>
      <vt:lpstr>Wingdings 3</vt:lpstr>
      <vt:lpstr>多面向</vt:lpstr>
      <vt:lpstr>【圣灵与我】第十四讲</vt:lpstr>
      <vt:lpstr>成长是一个走向光的过程</vt:lpstr>
      <vt:lpstr>成长是一个走向光的过程</vt:lpstr>
      <vt:lpstr>什么是真正的「医治释放」</vt:lpstr>
      <vt:lpstr>与耶稣重踏你伤痛的记忆片断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5</cp:revision>
  <dcterms:created xsi:type="dcterms:W3CDTF">2025-06-05T11:06:43Z</dcterms:created>
  <dcterms:modified xsi:type="dcterms:W3CDTF">2025-06-06T10:44:19Z</dcterms:modified>
</cp:coreProperties>
</file>