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9" r:id="rId3"/>
    <p:sldId id="280" r:id="rId4"/>
    <p:sldId id="281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394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5626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5489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4133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175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27652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6805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254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800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227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300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316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726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3339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9440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574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23/5/2025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733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8ED7F-D9B0-558A-CD24-02B14367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492743-543E-A70A-25AF-B2E2F6F61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C30F59-4110-B8AB-5F82-143A50A10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你们必须重生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什么是重生？它比得救重要吗？</a:t>
            </a:r>
            <a:endParaRPr lang="en-US" altLang="zh-CN" sz="3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重生指生命被更新进入神国。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怎样才算重生？会有感觉的吗？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被神的灵更新生命成为新人，有感觉。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我们靠什么才能重生在基督里？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接受水和圣灵生，生命的献上。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600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0C316-FAEF-005B-4849-B6CD49D81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9B269D-D332-6EF2-1D7B-C21D307DF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主说：“你们必须重生”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D7DAA9-559C-95DB-9E87-FBC6B89CD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39729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尼哥底母夜访耶稣，揭开千古谜团。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救恩的重点是得救还是进入神国？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有一个法利赛人，名叫尼哥底母，是犹太人的官。这人夜里来见耶稣，说：</a:t>
            </a:r>
            <a:r>
              <a:rPr lang="zh-TW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拉比，我们知道你是由神那里来作师傅的；因为你所行的神迹，若没有神同在，无人能行。</a:t>
            </a:r>
            <a:r>
              <a:rPr lang="zh-TW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</a:t>
            </a:r>
            <a:r>
              <a:rPr lang="zh-TW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我实实在在地告诉你，人若不重生，就不能见神的国。</a:t>
            </a:r>
            <a:r>
              <a:rPr lang="zh-TW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229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6CBA7-2A56-FDFE-CC56-8EDD37430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CF1E8E-9EF6-04FA-0C21-CF4B5314B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主说：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你们必须重生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」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6C9A10-0E64-5128-5A49-0FCDCD76F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3768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尼哥底母说：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人已经老了，如何能重生呢？岂能再进母腹生出来吗？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我实实在在地告诉你，人若不是从水和圣灵生的，就不能进神的国。从肉身生的就是肉身；从灵生的就是灵。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我说：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你们必须重生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，你不要以为希奇。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3:1-7)</a:t>
            </a:r>
            <a:endParaRPr lang="zh-CN" altLang="en-US" sz="4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348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34E9B-5404-B17D-0ADE-F08EB67D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24C2A7-9ADA-A71F-E1EE-14CF60886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犹太人真的相信靠行为可以得救吗？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F0CB6B-9623-7B43-20FC-AE5AB8847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90568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犹太教真的靠行律法去得救吗？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约翰看见许多法利赛人和撒都该人也来受洗，就对他们说：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毒蛇的种类！谁指示你们逃避将来的愤怒呢？ 你们要结出果子来，与悔改的心相称。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3:7-8)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法利赛人知道靠守律法是不能进入神的国，他们知道等弥赛亚来了就知道如何进入！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395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76EB4-8FEB-15F7-B296-34CD42EBD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D38FFB-714D-4B3D-9BC7-E9235165C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如何进入神的国？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D7C1AFB-A2AC-E32C-8466-B43A9A5EC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37682" cy="5468113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靠水和圣灵生才能进入神的国？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我是用水给你们施洗，叫你们悔改。但那在我以后来的，能力比我更大，我就是给他提鞋也不配。他要用圣灵与火给你们施洗。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3:11)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水是指悔改的洗礼，圣灵是指圣灵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与火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的洗。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怎样看进入神的国与人的得救？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人关心的是个人的得救，神关心的是你能否进入神国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713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67D73-038C-AA1D-6C81-2BC8AF206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401023-1FB5-1D80-EFA6-9BB43E20D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重生是：「以灵得生，以信入门。」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FF52C2-945E-C2DC-AD2F-9BBB5E29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37682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风随着意思吹，你听见风的响声，却不晓得从哪里来，往哪里去；凡从圣灵生的，也是如此。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尼哥底母问他说：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怎能有这事呢？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你是以色列人的先生，还不明白这事吗？我实实在在地告诉你，我们所说的是我们知道的；我们所见证的是我们见过的；你们却不领受我们的见证。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6792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6FBEF-7948-1C79-1E84-3FDA43BAC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C53DC7-36D5-FF25-E1A4-29A5D0479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重生是：「以灵得生，以信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入门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D10091-DA22-BA00-35B8-153C6CFBE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479290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我对你们说地上的事，你们尚且不信，若说天上的事，如何能信呢？除了从天降下、仍旧在天的人子，没有人升过天。摩西在旷野怎样举蛇，人子也必照样被举起来， 叫一切信他的都得永生（或译：叫一切信的人在他里面得永生）。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3:8-15)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590542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850</Words>
  <Application>Microsoft Office PowerPoint</Application>
  <PresentationFormat>寬螢幕</PresentationFormat>
  <Paragraphs>30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【圣灵与我】第十二讲</vt:lpstr>
      <vt:lpstr>主说：“你们必须重生”</vt:lpstr>
      <vt:lpstr>主说：「你们必须重生」</vt:lpstr>
      <vt:lpstr>犹太人真的相信靠行为可以得救吗？</vt:lpstr>
      <vt:lpstr>如何进入神的国？</vt:lpstr>
      <vt:lpstr>重生是：「以灵得生，以信入门。」</vt:lpstr>
      <vt:lpstr>重生是：「以灵得生，以信入门」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2025-05-22T11:28:55Z</dcterms:created>
  <dcterms:modified xsi:type="dcterms:W3CDTF">2025-05-23T11:19:09Z</dcterms:modified>
</cp:coreProperties>
</file>