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56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651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229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125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8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62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92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71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33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45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59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14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27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56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91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27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</a:t>
            </a:r>
            <a:r>
              <a:rPr lang="en-US" altLang="zh-CN" sz="4400" b="1" dirty="0"/>
              <a:t>【</a:t>
            </a:r>
            <a:r>
              <a:rPr lang="zh-CN" altLang="en-US" sz="4400" b="1" dirty="0"/>
              <a:t>为神作一个聆听的人</a:t>
            </a:r>
            <a:r>
              <a:rPr lang="en-US" altLang="zh-CN" sz="4400" b="1" dirty="0"/>
              <a:t>】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主耶和华以色列的圣者曾如此说，你们得救在乎归回安息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;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你们得力在乎平静安稳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;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你们竟自不肯。 （以赛亚书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</a:t>
            </a:r>
            <a:r>
              <a:rPr lang="en-US" altLang="zh-CN" sz="4400" b="1" dirty="0"/>
              <a:t>【</a:t>
            </a:r>
            <a:r>
              <a:rPr lang="zh-CN" altLang="en-US" sz="4400" b="1" dirty="0"/>
              <a:t>为神作一个聆听的人</a:t>
            </a:r>
            <a:r>
              <a:rPr lang="en-US" altLang="zh-CN" sz="4400" b="1" dirty="0"/>
              <a:t>】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第二讲：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聆听是为要成为安慰者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耶和华赐我受教者的舌头，使我知道怎样用言语扶助疲乏的人。主每早晨提醒，提醒我的耳朵，使我能听，像受教者一样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50:4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545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</a:t>
            </a:r>
            <a:r>
              <a:rPr lang="en-US" altLang="zh-CN" sz="4400" b="1" dirty="0"/>
              <a:t>【</a:t>
            </a:r>
            <a:r>
              <a:rPr lang="zh-CN" altLang="en-US" sz="4400" b="1" dirty="0"/>
              <a:t>为神作一个聆听的人</a:t>
            </a:r>
            <a:r>
              <a:rPr lang="en-US" altLang="zh-CN" sz="4400" b="1" dirty="0"/>
              <a:t>】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受教者的舌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头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用自己的经历荣耀神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做个受教者</a:t>
            </a:r>
          </a:p>
        </p:txBody>
      </p:sp>
    </p:spTree>
    <p:extLst>
      <p:ext uri="{BB962C8B-B14F-4D97-AF65-F5344CB8AC3E}">
        <p14:creationId xmlns:p14="http://schemas.microsoft.com/office/powerpoint/2010/main" val="176694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202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总题：【为神作一个聆听的人】</vt:lpstr>
      <vt:lpstr>总题：【为神作一个聆听的人】</vt:lpstr>
      <vt:lpstr>总题：【为神作一个聆听的人】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总题：【为神作一个聆听的人】</dc:title>
  <dc:creator>sun kwong wong</dc:creator>
  <cp:lastModifiedBy>SL CHAN</cp:lastModifiedBy>
  <cp:revision>2</cp:revision>
  <dcterms:created xsi:type="dcterms:W3CDTF">2022-08-18T11:41:17Z</dcterms:created>
  <dcterms:modified xsi:type="dcterms:W3CDTF">2022-08-19T10:00:44Z</dcterms:modified>
</cp:coreProperties>
</file>