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62" r:id="rId4"/>
    <p:sldId id="260" r:id="rId5"/>
    <p:sldId id="258" r:id="rId6"/>
    <p:sldId id="259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01845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48283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6235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42343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0477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34327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61719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32135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61763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13229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2879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7975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33180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2683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84094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75720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13330-5E8A-46AB-BF5E-D873756C3824}" type="datetimeFigureOut">
              <a:rPr lang="zh-HK" altLang="en-US" smtClean="0"/>
              <a:t>22/7/2021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B7C3AB4-C903-4CEF-9B22-B79E1CD8611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7408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863C45-810B-4606-BDAD-94CA46306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HK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《困境中的力量</a:t>
            </a:r>
            <a:r>
              <a:rPr lang="en-US" altLang="zh-HK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--</a:t>
            </a:r>
            <a:r>
              <a:rPr lang="zh-CN" altLang="zh-HK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喜乐的心》总结</a:t>
            </a:r>
            <a:endParaRPr lang="zh-HK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16FCA79-839A-42B4-B408-8FED3AD91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847666" cy="3880773"/>
          </a:xfrm>
        </p:spPr>
        <p:txBody>
          <a:bodyPr/>
          <a:lstStyle/>
          <a:p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保罗不败之迷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----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在基督里的喜乐</a:t>
            </a:r>
          </a:p>
          <a:p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保罗在腓立比书中十大喜乐的原因。</a:t>
            </a:r>
          </a:p>
          <a:p>
            <a:endParaRPr lang="zh-HK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83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863C45-810B-4606-BDAD-94CA46306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保罗在腓立比书中十大喜乐</a:t>
            </a:r>
            <a:r>
              <a:rPr lang="en-US" altLang="zh-CN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en-US" altLang="zh-TW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HK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16FCA79-839A-42B4-B408-8FED3AD91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847666" cy="4594225"/>
          </a:xfrm>
        </p:spPr>
        <p:txBody>
          <a:bodyPr>
            <a:normAutofit lnSpcReduction="10000"/>
          </a:bodyPr>
          <a:lstStyle/>
          <a:p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9.	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应当一无挂虑，只要凡事藉着祷告、祈求，和感谢，将你们所要的告诉　神。 　神所赐出人意外的平安必在基督耶稣里保守你们的心怀意念。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(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腓立比书 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4:6-7 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和合本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)</a:t>
            </a:r>
          </a:p>
          <a:p>
            <a:r>
              <a:rPr lang="zh-CN" altLang="en-US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喜乐是因为</a:t>
            </a:r>
            <a:r>
              <a:rPr lang="en-US" altLang="zh-CN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TW" altLang="en-US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是平安</a:t>
            </a:r>
            <a:r>
              <a:rPr lang="en-US" altLang="zh-CN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endParaRPr lang="zh-HK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256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863C45-810B-4606-BDAD-94CA46306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保罗在腓立比书中十大喜乐</a:t>
            </a:r>
            <a:r>
              <a:rPr lang="en-US" altLang="zh-CN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en-US" altLang="zh-TW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HK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16FCA79-839A-42B4-B408-8FED3AD91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847666" cy="4594225"/>
          </a:xfrm>
        </p:spPr>
        <p:txBody>
          <a:bodyPr>
            <a:normAutofit lnSpcReduction="10000"/>
          </a:bodyPr>
          <a:lstStyle/>
          <a:p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10.	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我知道怎样处卑贱，也知道怎样处丰富；或饱足，或饥饿；或有余，或缺乏，随事随在，我都得了秘诀。 我靠着那加给我力量的，凡事都能作。 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(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腓立比书 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4:12-13 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和合本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)</a:t>
            </a:r>
          </a:p>
          <a:p>
            <a:pPr lvl="0">
              <a:buClr>
                <a:srgbClr val="FFCA08"/>
              </a:buClr>
            </a:pPr>
            <a:r>
              <a:rPr lang="zh-CN" altLang="en-US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喜乐是因为</a:t>
            </a:r>
            <a:r>
              <a:rPr lang="en-US" altLang="zh-CN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TW" altLang="en-US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是力量</a:t>
            </a:r>
            <a:r>
              <a:rPr lang="en-US" altLang="zh-CN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endParaRPr lang="zh-HK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408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863C45-810B-4606-BDAD-94CA46306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保罗在腓立比书中十大喜乐</a:t>
            </a:r>
            <a:r>
              <a:rPr lang="en-US" altLang="zh-CN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HK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16FCA79-839A-42B4-B408-8FED3AD91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847666" cy="3880773"/>
          </a:xfrm>
        </p:spPr>
        <p:txBody>
          <a:bodyPr/>
          <a:lstStyle/>
          <a:p>
            <a:r>
              <a:rPr lang="en-US" altLang="zh-CN" sz="4400" b="1" dirty="0">
                <a:solidFill>
                  <a:schemeClr val="tx1"/>
                </a:solidFill>
                <a:latin typeface="+mn-ea"/>
                <a:cs typeface="+mj-cs"/>
              </a:rPr>
              <a:t>1.	</a:t>
            </a:r>
            <a:r>
              <a:rPr lang="zh-CN" altLang="en-US" sz="4400" b="1" dirty="0">
                <a:solidFill>
                  <a:schemeClr val="tx1"/>
                </a:solidFill>
                <a:latin typeface="+mn-ea"/>
                <a:cs typeface="+mj-cs"/>
              </a:rPr>
              <a:t>我深信那在你们心里动了善工的，必成全这工，直到耶稣基督的日子。 </a:t>
            </a:r>
            <a:r>
              <a:rPr lang="en-US" altLang="zh-CN" sz="4400" b="1" dirty="0">
                <a:solidFill>
                  <a:schemeClr val="tx1"/>
                </a:solidFill>
                <a:latin typeface="+mn-ea"/>
                <a:cs typeface="+mj-cs"/>
              </a:rPr>
              <a:t>(</a:t>
            </a:r>
            <a:r>
              <a:rPr lang="zh-CN" altLang="en-US" sz="4400" b="1" dirty="0">
                <a:solidFill>
                  <a:schemeClr val="tx1"/>
                </a:solidFill>
                <a:latin typeface="+mn-ea"/>
                <a:cs typeface="+mj-cs"/>
              </a:rPr>
              <a:t>腓立比书 </a:t>
            </a:r>
            <a:r>
              <a:rPr lang="en-US" altLang="zh-CN" sz="4400" b="1" dirty="0">
                <a:solidFill>
                  <a:schemeClr val="tx1"/>
                </a:solidFill>
                <a:latin typeface="+mn-ea"/>
                <a:cs typeface="+mj-cs"/>
              </a:rPr>
              <a:t>1:6 </a:t>
            </a:r>
            <a:r>
              <a:rPr lang="zh-CN" altLang="en-US" sz="4400" b="1" dirty="0">
                <a:solidFill>
                  <a:schemeClr val="tx1"/>
                </a:solidFill>
                <a:latin typeface="+mn-ea"/>
                <a:cs typeface="+mj-cs"/>
              </a:rPr>
              <a:t>和合本</a:t>
            </a:r>
            <a:r>
              <a:rPr lang="en-US" altLang="zh-CN" sz="4400" b="1" dirty="0">
                <a:solidFill>
                  <a:schemeClr val="tx1"/>
                </a:solidFill>
                <a:latin typeface="+mn-ea"/>
                <a:cs typeface="+mj-cs"/>
              </a:rPr>
              <a:t>)</a:t>
            </a:r>
            <a:r>
              <a:rPr lang="zh-HK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 </a:t>
            </a:r>
            <a:endParaRPr lang="en-US" altLang="zh-HK" sz="44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r>
              <a:rPr lang="zh-TW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喜乐是因为</a:t>
            </a:r>
            <a:r>
              <a:rPr lang="en-US" altLang="zh-HK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《</a:t>
            </a:r>
            <a:r>
              <a:rPr lang="zh-HK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祂必同工</a:t>
            </a:r>
            <a:r>
              <a:rPr lang="en-US" altLang="zh-HK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》</a:t>
            </a:r>
            <a:endParaRPr lang="zh-HK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8119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863C45-810B-4606-BDAD-94CA46306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保罗在腓立比书中十大喜乐</a:t>
            </a:r>
            <a:r>
              <a:rPr lang="en-US" altLang="zh-CN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HK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16FCA79-839A-42B4-B408-8FED3AD91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847666" cy="3880773"/>
          </a:xfrm>
        </p:spPr>
        <p:txBody>
          <a:bodyPr/>
          <a:lstStyle/>
          <a:p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2.	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弟兄们，我愿意你们知道，我所遭遇的事更是叫福音兴旺， 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(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腓立比书 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1:12 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和合本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)</a:t>
            </a:r>
            <a:r>
              <a:rPr lang="zh-HK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 </a:t>
            </a:r>
            <a:endParaRPr lang="en-US" altLang="zh-HK" sz="4400" b="1" dirty="0">
              <a:solidFill>
                <a:schemeClr val="tx1"/>
              </a:solidFill>
              <a:latin typeface="华文新魏" panose="02010800040101010101" pitchFamily="2" charset="-122"/>
              <a:cs typeface="+mj-cs"/>
            </a:endParaRPr>
          </a:p>
          <a:p>
            <a:r>
              <a:rPr lang="zh-TW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喜乐是因为</a:t>
            </a:r>
            <a:r>
              <a:rPr lang="en-US" altLang="zh-HK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HK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TW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在用我</a:t>
            </a:r>
            <a:r>
              <a:rPr lang="en-US" altLang="zh-HK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endParaRPr lang="zh-HK" altLang="en-US" sz="4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HK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674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863C45-810B-4606-BDAD-94CA46306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保罗在腓立比书中十大喜乐</a:t>
            </a:r>
            <a:r>
              <a:rPr lang="en-US" altLang="zh-CN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HK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16FCA79-839A-42B4-B408-8FED3AD91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847666" cy="4110962"/>
          </a:xfrm>
        </p:spPr>
        <p:txBody>
          <a:bodyPr/>
          <a:lstStyle/>
          <a:p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3.	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这有何妨呢？或是假意，或是真心，无论怎样，基督究竟被传开了。为此，我就欢喜，并且还要欢喜； 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(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腓立比书 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1:18 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和合本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)</a:t>
            </a:r>
          </a:p>
          <a:p>
            <a:r>
              <a:rPr lang="zh-CN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喜乐是因为</a:t>
            </a:r>
            <a:r>
              <a:rPr lang="en-US" altLang="zh-CN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《</a:t>
            </a:r>
            <a:r>
              <a:rPr lang="zh-CN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祂被传开</a:t>
            </a:r>
            <a:r>
              <a:rPr lang="en-US" altLang="zh-CN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》</a:t>
            </a:r>
          </a:p>
        </p:txBody>
      </p:sp>
    </p:spTree>
    <p:extLst>
      <p:ext uri="{BB962C8B-B14F-4D97-AF65-F5344CB8AC3E}">
        <p14:creationId xmlns:p14="http://schemas.microsoft.com/office/powerpoint/2010/main" val="211403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863C45-810B-4606-BDAD-94CA46306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保罗在腓立比书中十大喜乐</a:t>
            </a:r>
            <a:r>
              <a:rPr lang="en-US" altLang="zh-CN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TW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HK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16FCA79-839A-42B4-B408-8FED3AD91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28800"/>
            <a:ext cx="8847666" cy="4695825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4.	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照着我所切慕所盼望的没有一事叫我羞愧。只要</a:t>
            </a:r>
            <a:r>
              <a:rPr lang="zh-TW" altLang="en-US" sz="4400" b="1" dirty="0">
                <a:solidFill>
                  <a:schemeClr val="tx1"/>
                </a:solidFill>
                <a:latin typeface="STXinwei" panose="02010800040101010101" pitchFamily="2" charset="-122"/>
                <a:ea typeface="STXinwei" panose="02010800040101010101" pitchFamily="2" charset="-122"/>
                <a:cs typeface="+mj-cs"/>
              </a:rPr>
              <a:t>凡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事放胆无论是生是死，都叫基督在我身上照常显大。我活着就是基督。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(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腓立比书 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1:20-21 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和合本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)</a:t>
            </a:r>
          </a:p>
          <a:p>
            <a:pPr lvl="0">
              <a:buClr>
                <a:srgbClr val="FFCA08"/>
              </a:buClr>
            </a:pPr>
            <a:r>
              <a:rPr lang="zh-CN" altLang="en-US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喜乐是因为</a:t>
            </a:r>
            <a:r>
              <a:rPr lang="en-US" altLang="zh-CN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TW" altLang="en-US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显</a:t>
            </a:r>
            <a:r>
              <a:rPr lang="zh-CN" altLang="en-US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为大</a:t>
            </a:r>
            <a:r>
              <a:rPr lang="en-US" altLang="zh-CN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endParaRPr lang="zh-HK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375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863C45-810B-4606-BDAD-94CA46306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保罗在腓立比书中十大喜乐</a:t>
            </a:r>
            <a:r>
              <a:rPr lang="en-US" altLang="zh-CN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HK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16FCA79-839A-42B4-B408-8FED3AD91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81175"/>
            <a:ext cx="8847666" cy="4924425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5.	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你们当以基督耶稣的心为心：他本有　神的形像，不以自己与　神同等为强夺的；反倒虚己，取了奴仆的形像，成为人的样式；既有人的样子，就自己卑微，存心顺服，以至于死，且死在十字架上。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(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腓立比书 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2:4-8 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和合本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)</a:t>
            </a:r>
          </a:p>
          <a:p>
            <a:r>
              <a:rPr lang="zh-CN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喜乐是因为</a:t>
            </a:r>
            <a:r>
              <a:rPr lang="en-US" altLang="zh-CN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TW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己爱我</a:t>
            </a:r>
            <a:r>
              <a:rPr lang="en-US" altLang="zh-CN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endParaRPr lang="en-US" altLang="zh-CN" sz="4400" b="1" dirty="0">
              <a:solidFill>
                <a:schemeClr val="tx1"/>
              </a:solidFill>
              <a:latin typeface="华文新魏" panose="02010800040101010101" pitchFamily="2" charset="-122"/>
              <a:cs typeface="+mj-cs"/>
            </a:endParaRPr>
          </a:p>
          <a:p>
            <a:endParaRPr lang="en-US" altLang="zh-CN" sz="4400" b="1" dirty="0">
              <a:solidFill>
                <a:schemeClr val="tx1"/>
              </a:solidFill>
              <a:latin typeface="华文新魏" panose="02010800040101010101" pitchFamily="2" charset="-122"/>
              <a:cs typeface="+mj-cs"/>
            </a:endParaRPr>
          </a:p>
          <a:p>
            <a:endParaRPr lang="zh-HK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807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863C45-810B-4606-BDAD-94CA46306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保罗在腓立比书中十大喜乐</a:t>
            </a:r>
            <a:r>
              <a:rPr lang="en-US" altLang="zh-CN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en-US" altLang="zh-TW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HK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16FCA79-839A-42B4-B408-8FED3AD91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847666" cy="4364036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6.	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因为你们立志行事都是　神在你们心里运行，为要成就他的美意。 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(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腓立比书 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2:13 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和合本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)</a:t>
            </a:r>
          </a:p>
          <a:p>
            <a:r>
              <a:rPr lang="zh-CN" altLang="en-US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喜乐是因为</a:t>
            </a:r>
            <a:r>
              <a:rPr lang="en-US" altLang="zh-CN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祂必指引</a:t>
            </a:r>
            <a:r>
              <a:rPr lang="en-US" altLang="zh-CN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endParaRPr lang="zh-HK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553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863C45-810B-4606-BDAD-94CA46306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保罗在腓立比书中十大喜乐</a:t>
            </a:r>
            <a:r>
              <a:rPr lang="en-US" altLang="zh-CN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en-US" altLang="zh-TW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HK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16FCA79-839A-42B4-B408-8FED3AD91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9276"/>
            <a:ext cx="8847666" cy="4705350"/>
          </a:xfrm>
        </p:spPr>
        <p:txBody>
          <a:bodyPr>
            <a:normAutofit fontScale="92500"/>
          </a:bodyPr>
          <a:lstStyle/>
          <a:p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7.	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只是我先前以为与我有益的，我现在因基督都当作有损的。 不但如此，我也将万事当作有损的，因我以认识我主基督耶稣为至宝。我为他已经丢弃万事，看作粪土，为要得着基督； 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(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腓立比书 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3:7-8 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和合本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)</a:t>
            </a:r>
          </a:p>
          <a:p>
            <a:r>
              <a:rPr lang="zh-CN" altLang="en-US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喜乐是因为</a:t>
            </a:r>
            <a:r>
              <a:rPr lang="en-US" altLang="zh-CN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祂是至宝</a:t>
            </a:r>
            <a:r>
              <a:rPr lang="en-US" altLang="zh-CN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endParaRPr lang="zh-HK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51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863C45-810B-4606-BDAD-94CA46306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保罗在腓立比书中十大喜乐</a:t>
            </a:r>
            <a:r>
              <a:rPr lang="en-US" altLang="zh-CN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en-US" altLang="zh-TW" sz="4400" b="1" dirty="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HK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16FCA79-839A-42B4-B408-8FED3AD91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847666" cy="4594225"/>
          </a:xfrm>
        </p:spPr>
        <p:txBody>
          <a:bodyPr>
            <a:normAutofit lnSpcReduction="10000"/>
          </a:bodyPr>
          <a:lstStyle/>
          <a:p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8.	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弟兄们，我不是以为自己已经得着了；我只有一件事，就是忘记背后，努力面前的， 向着标竿直跑，要得　神在基督耶稣里从上面召我来得的奖赏。 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(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腓立比书 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3:13-14 </a:t>
            </a:r>
            <a:r>
              <a:rPr lang="zh-CN" altLang="en-US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和合本</a:t>
            </a:r>
            <a:r>
              <a:rPr lang="en-US" altLang="zh-CN" sz="4400" b="1" dirty="0">
                <a:solidFill>
                  <a:schemeClr val="tx1"/>
                </a:solidFill>
                <a:latin typeface="华文新魏" panose="02010800040101010101" pitchFamily="2" charset="-122"/>
                <a:cs typeface="+mj-cs"/>
              </a:rPr>
              <a:t>)</a:t>
            </a:r>
          </a:p>
          <a:p>
            <a:r>
              <a:rPr lang="zh-CN" altLang="en-US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喜乐是因为</a:t>
            </a:r>
            <a:r>
              <a:rPr lang="en-US" altLang="zh-CN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祂是标杆</a:t>
            </a:r>
            <a:r>
              <a:rPr lang="en-US" altLang="zh-CN" sz="44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endParaRPr lang="zh-HK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72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264</TotalTime>
  <Words>873</Words>
  <Application>Microsoft Office PowerPoint</Application>
  <PresentationFormat>寬螢幕</PresentationFormat>
  <Paragraphs>33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9" baseType="lpstr">
      <vt:lpstr>华文新魏</vt:lpstr>
      <vt:lpstr>华文新魏</vt:lpstr>
      <vt:lpstr>微軟正黑體</vt:lpstr>
      <vt:lpstr>標楷體</vt:lpstr>
      <vt:lpstr>Arial</vt:lpstr>
      <vt:lpstr>Trebuchet MS</vt:lpstr>
      <vt:lpstr>Wingdings 3</vt:lpstr>
      <vt:lpstr>多面向</vt:lpstr>
      <vt:lpstr>《困境中的力量--喜乐的心》总结</vt:lpstr>
      <vt:lpstr>保罗在腓立比书中十大喜乐(一)</vt:lpstr>
      <vt:lpstr>保罗在腓立比书中十大喜乐(二)</vt:lpstr>
      <vt:lpstr>保罗在腓立比书中十大喜乐(三)</vt:lpstr>
      <vt:lpstr>保罗在腓立比书中十大喜乐(四)</vt:lpstr>
      <vt:lpstr>保罗在腓立比书中十大喜乐(五)</vt:lpstr>
      <vt:lpstr>保罗在腓立比书中十大喜乐(六)</vt:lpstr>
      <vt:lpstr>保罗在腓立比书中十大喜乐(七)</vt:lpstr>
      <vt:lpstr>保罗在腓立比书中十大喜乐(八)</vt:lpstr>
      <vt:lpstr>保罗在腓立比书中十大喜乐(九)</vt:lpstr>
      <vt:lpstr>保罗在腓立比书中十大喜乐(十)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《困境中的力量--喜乐的心》总结</dc:title>
  <dc:creator>sun kwong wong</dc:creator>
  <cp:lastModifiedBy>sun kwong wong</cp:lastModifiedBy>
  <cp:revision>2</cp:revision>
  <dcterms:created xsi:type="dcterms:W3CDTF">2021-07-22T10:36:55Z</dcterms:created>
  <dcterms:modified xsi:type="dcterms:W3CDTF">2021-07-22T15:30:39Z</dcterms:modified>
</cp:coreProperties>
</file>