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A645F1-8776-4E47-88CC-9F0450EDB7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B967B00-9EF6-4731-A4E2-187A7F10B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9C1A30-AD0F-421A-84E6-0334A43B1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ACDE5-4BCD-4F62-BBD7-CC5CB4B5D19D}" type="datetimeFigureOut">
              <a:rPr lang="zh-TW" altLang="en-US" smtClean="0"/>
              <a:t>2021/10/7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3124BF5-DE37-49FA-86B0-A4DC1F236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EE0FCD0-DC4E-4A5E-A750-5A23AAD29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FF61-EAC8-48C3-9E16-A441B80694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52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846FA3-488E-40F1-BCD4-F30173360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C0FBDB-1F86-4E13-B69C-46E462B32B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0D0D309-B314-4A18-8F15-980B0ED21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ACDE5-4BCD-4F62-BBD7-CC5CB4B5D19D}" type="datetimeFigureOut">
              <a:rPr lang="zh-TW" altLang="en-US" smtClean="0"/>
              <a:t>2021/10/7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082BFB2-7603-4313-8AC9-AD1FF4E2D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0C9257F-162C-4A28-9F5F-C13A913D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FF61-EAC8-48C3-9E16-A441B80694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551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3A72295-C891-4110-9704-60556DF23A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46BB08F-E737-497A-B642-F719285E0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4C16F0E-DE75-48DE-B0AE-B99F838E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ACDE5-4BCD-4F62-BBD7-CC5CB4B5D19D}" type="datetimeFigureOut">
              <a:rPr lang="zh-TW" altLang="en-US" smtClean="0"/>
              <a:t>2021/10/7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F0BD85F-5929-4D61-BD8E-BFDB910F4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F2FAD5B-EC82-44BF-8CB9-CF64E3F0F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FF61-EAC8-48C3-9E16-A441B80694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6660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A56E7B-181D-42FC-A7B9-8D370225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4913D9B-7229-4CAD-AA84-97C9C3FDB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79D842-A9DC-40A8-8980-31CD1B399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ACDE5-4BCD-4F62-BBD7-CC5CB4B5D19D}" type="datetimeFigureOut">
              <a:rPr lang="zh-TW" altLang="en-US" smtClean="0"/>
              <a:t>2021/10/7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0967D2B-F9E6-454C-BBE1-414B5CA7F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861F8EF-43C2-4D55-B743-85F9C63AA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FF61-EAC8-48C3-9E16-A441B80694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1609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E0AEEB-A5BE-4F8E-9B6D-A1CDE28BB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2AE52A4-58A1-4287-8468-4B380CC21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4A8DC7D-25A2-44BD-858E-51F739171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ACDE5-4BCD-4F62-BBD7-CC5CB4B5D19D}" type="datetimeFigureOut">
              <a:rPr lang="zh-TW" altLang="en-US" smtClean="0"/>
              <a:t>2021/10/7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7AED69D-A9E9-40E1-9F87-49D222482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B17A8D-7146-4C49-861B-82EDA917C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FF61-EAC8-48C3-9E16-A441B80694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696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95E746-C6FC-4EF6-9B8E-BF9651574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8EBFA91-A691-47FC-BF82-EAD4815F3D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3613F27-5821-495A-82F8-96CB006B2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7B5D2DB-3CA6-471D-A2E5-3ADD4FE7F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ACDE5-4BCD-4F62-BBD7-CC5CB4B5D19D}" type="datetimeFigureOut">
              <a:rPr lang="zh-TW" altLang="en-US" smtClean="0"/>
              <a:t>2021/10/7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A52EAFC-3710-4C9C-9462-74CDEA986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5FE7252-8C9F-434B-BE7A-3E76EBDAB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FF61-EAC8-48C3-9E16-A441B80694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27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88C324-319B-4BDB-B269-0D1AFB9FE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4AB2A36-6DD4-43F0-92A1-4833AA126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9CF5950-EAF7-48F4-BB73-19CBAAD00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B868099-3484-4BE9-8675-737988A17D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877A06D-52F6-4A56-8677-5F3EA3652A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9BD7AC8-26FD-4339-95D2-18931D3D7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ACDE5-4BCD-4F62-BBD7-CC5CB4B5D19D}" type="datetimeFigureOut">
              <a:rPr lang="zh-TW" altLang="en-US" smtClean="0"/>
              <a:t>2021/10/7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E51626E-C495-41AA-9D4D-A21AEF8EC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8040FA5-5BC8-49E5-B8FB-3149C2564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FF61-EAC8-48C3-9E16-A441B80694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758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1F91D5D-4F7C-4698-BDC9-43F7A4ED8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0C92BA3-083D-4BBC-AD23-6EA18558D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ACDE5-4BCD-4F62-BBD7-CC5CB4B5D19D}" type="datetimeFigureOut">
              <a:rPr lang="zh-TW" altLang="en-US" smtClean="0"/>
              <a:t>2021/10/7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10325EE-8071-4780-9FB4-550A4AFE2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23CE842-EE79-4292-9B02-142DDE14B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FF61-EAC8-48C3-9E16-A441B80694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3780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FBE55C3-5D44-45BA-9EE2-F039953A4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ACDE5-4BCD-4F62-BBD7-CC5CB4B5D19D}" type="datetimeFigureOut">
              <a:rPr lang="zh-TW" altLang="en-US" smtClean="0"/>
              <a:t>2021/10/7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0E2150A-965B-4879-919D-30B456D52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F5E8D74-0A8A-4FAD-AB18-042944C08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FF61-EAC8-48C3-9E16-A441B80694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498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4CBFFB-4F7E-4C7E-8B0E-AC76BE122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8338673-05E2-46EF-9A92-9E881D45E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14E859F-D6AF-4DD3-A465-1E50A07CC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49BF03-5B65-43EF-87ED-8DE62CA2A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ACDE5-4BCD-4F62-BBD7-CC5CB4B5D19D}" type="datetimeFigureOut">
              <a:rPr lang="zh-TW" altLang="en-US" smtClean="0"/>
              <a:t>2021/10/7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7C73937-40D6-4F9A-AADE-5243CFF18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DC0D635-E2E1-41D3-85BF-3EBDD398B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FF61-EAC8-48C3-9E16-A441B80694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7053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38F346-81D6-40B9-B52A-85F740E5F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C1C6AE8-FACD-46DF-9AE6-53E99C083F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4777F2E-D835-4490-BC77-E9B034D4E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0A34465-F55A-4728-A85E-3A1BAFE2D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ACDE5-4BCD-4F62-BBD7-CC5CB4B5D19D}" type="datetimeFigureOut">
              <a:rPr lang="zh-TW" altLang="en-US" smtClean="0"/>
              <a:t>2021/10/7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EE4EE0B-AB2D-40A9-8184-1ECE1CDC9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8846E8B-3C3D-4E5C-BB86-E8742E42D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CFF61-EAC8-48C3-9E16-A441B80694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5844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89785CE-13E0-4E30-83B1-324090D7F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4FF57AD-D714-4AE4-B7D3-A483BD738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F95E1A9-23A6-49D4-8ECF-3AB39E6632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ACDE5-4BCD-4F62-BBD7-CC5CB4B5D19D}" type="datetimeFigureOut">
              <a:rPr lang="zh-TW" altLang="en-US" smtClean="0"/>
              <a:t>2021/10/7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49393B-FA1E-438D-A00A-0B207508F3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2403DB2-A98D-4453-9F50-EA96A94EF9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CFF61-EAC8-48C3-9E16-A441B80694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6800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349" y="323622"/>
            <a:ext cx="10843684" cy="1135737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先知性人生的特質 第十讲 论律法与先知性使命（四）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924" y="1782981"/>
            <a:ext cx="10067925" cy="483609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我们从一个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领人进入「以马内利」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以神为中心的生活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角度去看律法。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律法是期望我们能过一种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以神的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神圣 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CN" sz="4000" b="1" dirty="0" err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Kadosh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为中心的「神圣生活」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。是一种使神得荣耀，使人得平安的生活。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神要在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你身上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显出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同在的证据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这就是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「以马内利」的美境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234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10275501" cy="1135737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律法原意是领我们进入「以马内利」的美境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1782981"/>
            <a:ext cx="10081683" cy="4836096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「以马内利」美境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看律法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中的理想生活：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神圣的和谐生活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5:22-26)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神圣的家庭生活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5:27-32)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神圣的敬虔生活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5:33-37)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神圣的善良生活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5:38-48)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911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21734"/>
            <a:ext cx="10442717" cy="1135737"/>
          </a:xfrm>
        </p:spPr>
        <p:txBody>
          <a:bodyPr>
            <a:normAutofit/>
          </a:bodyPr>
          <a:lstStyle/>
          <a:p>
            <a:pPr algn="ctr"/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神圣的善良生活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5:38-48)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425" y="1782981"/>
            <a:ext cx="9991724" cy="4836096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做一个能带下天国荣耀同在的人</a:t>
            </a:r>
          </a:p>
          <a:p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于是耶稣对门徒说：「若有人要跟从我，就当舍己，背起他的十字架来跟从我；因为，凡要救自己生命（生命：或译灵魂；下同）的，必丧掉生命，凡为我丧掉生命的，必得着生命。」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16:25)</a:t>
            </a:r>
          </a:p>
          <a:p>
            <a:pPr marL="0" indent="0">
              <a:buNone/>
            </a:pP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049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10275501" cy="1135737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主说：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来跟从我！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”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1782981"/>
            <a:ext cx="10081683" cy="4836096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为什么跟随主要舍己？怎样才算舍己？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怎样才算背起自己的十字架？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不自救，愿意为主的原故丧命。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如何做一个活在天国里的人？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这与舍己和背十字架有什么关系？</a:t>
            </a:r>
          </a:p>
          <a:p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圖片 2" descr="一張含有 文字 的圖片&#10;&#10;自動產生的描述">
            <a:extLst>
              <a:ext uri="{FF2B5EF4-FFF2-40B4-BE49-F238E27FC236}">
                <a16:creationId xmlns:a16="http://schemas.microsoft.com/office/drawing/2014/main" id="{CCF9D2C8-4146-4701-885D-3CBBAE967F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966" y="2668174"/>
            <a:ext cx="3287568" cy="418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821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10275501" cy="1135737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来做一个活在天国里的人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1782981"/>
            <a:ext cx="10081683" cy="4836096"/>
          </a:xfrm>
        </p:spPr>
        <p:txBody>
          <a:bodyPr>
            <a:normAutofit fontScale="92500"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「舍己」放下你的权利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5:38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你们听见有话说：「以眼还眼，以牙还牙。」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5:39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不要与恶人作对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。有人打你的右脸，连左脸也转过来由他打；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5:40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有人想要告你，要拿你的里衣，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连外衣也由他拿去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5:41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有人强逼你走一里路，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你就同他走二里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5:42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有求你的，就给他；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有向你借贷的，不可推辞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（主用了四个很难的情境來形容）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45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954290F1-D217-47F4-BAF0-6E55CC6C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10275501" cy="1135737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「背起他的十字架」用爱去面对一切人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54190650-CEC9-4100-8F61-104E65600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6" y="1782981"/>
            <a:ext cx="10195984" cy="4836096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5:43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你们听见有话说：「当爱你的邻舍，恨你的仇敌。」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5:44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要爱你们的仇敌，为那逼迫你们的祷告，这样就可以作你们天父的儿子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zh-TW" altLang="en-US" sz="3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5:45下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因为他叫日头照好人，也照歹人，降雨给义人，也给不义的人。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5:46  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你们若单爱那爱你们的人，有甚么赏赐呢？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就是税吏不也是这样行吗？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5:47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你们若单请你弟兄的安，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比人有甚么长处呢？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就是外邦人不也是这样行吗？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5:48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你们要完全，像你们的天父完全一样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792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1714</TotalTime>
  <Words>686</Words>
  <Application>Microsoft Office PowerPoint</Application>
  <PresentationFormat>寬螢幕</PresentationFormat>
  <Paragraphs>36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標楷體</vt:lpstr>
      <vt:lpstr>Arial</vt:lpstr>
      <vt:lpstr>Calibri</vt:lpstr>
      <vt:lpstr>Calibri Light</vt:lpstr>
      <vt:lpstr>Office 佈景主題</vt:lpstr>
      <vt:lpstr>先知性人生的特質 第十讲 论律法与先知性使命（四）</vt:lpstr>
      <vt:lpstr>律法原意是领我们进入「以马内利」的美境</vt:lpstr>
      <vt:lpstr>4. 神圣的善良生活(太5:38-48)</vt:lpstr>
      <vt:lpstr>主说：“来跟从我！”</vt:lpstr>
      <vt:lpstr>来做一个活在天国里的人</vt:lpstr>
      <vt:lpstr>「背起他的十字架」用爱去面对一切人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先知性人生的特質 第十讲 论律法与先知性使命（四）</dc:title>
  <dc:creator>sun kwong wong</dc:creator>
  <cp:lastModifiedBy>sun kwong wong</cp:lastModifiedBy>
  <cp:revision>3</cp:revision>
  <dcterms:created xsi:type="dcterms:W3CDTF">2021-10-07T02:04:35Z</dcterms:created>
  <dcterms:modified xsi:type="dcterms:W3CDTF">2021-10-08T14:19:01Z</dcterms:modified>
</cp:coreProperties>
</file>