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0158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2559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3637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1058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6322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30424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9586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589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0237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9735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2335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225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3725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507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74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2261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492D4-CF67-4F02-B86F-BD9C5C9EA2D7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93F2330-EE5B-47C1-92DA-91EF6736F6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626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《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先知性人生的特质</a:t>
            </a:r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》</a:t>
            </a:r>
            <a:br>
              <a:rPr lang="en-US" altLang="zh-TW" b="1" dirty="0">
                <a:latin typeface="+mn-ea"/>
                <a:ea typeface="+mn-ea"/>
              </a:rPr>
            </a:br>
            <a:r>
              <a:rPr lang="zh-CN" altLang="en-US" b="1" dirty="0">
                <a:latin typeface="+mn-ea"/>
                <a:ea typeface="+mn-ea"/>
              </a:rPr>
              <a:t>第十七讲 追寻信仰自由的人生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5974"/>
            <a:ext cx="9452186" cy="4581525"/>
          </a:xfrm>
        </p:spPr>
        <p:txBody>
          <a:bodyPr>
            <a:normAutofit/>
          </a:bodyPr>
          <a:lstStyle/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感恩节特别篇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感恩节是美国人的节日。在我们的观念中是快乐感恩的日子。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是五月花号的故事登岸美国新大陆的记念日。</a:t>
            </a:r>
          </a:p>
        </p:txBody>
      </p:sp>
    </p:spTree>
    <p:extLst>
      <p:ext uri="{BB962C8B-B14F-4D97-AF65-F5344CB8AC3E}">
        <p14:creationId xmlns:p14="http://schemas.microsoft.com/office/powerpoint/2010/main" val="419070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《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先知性人生的特质</a:t>
            </a:r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》</a:t>
            </a:r>
            <a:br>
              <a:rPr lang="en-US" altLang="zh-TW" b="1" dirty="0">
                <a:latin typeface="+mn-ea"/>
                <a:ea typeface="+mn-ea"/>
              </a:rPr>
            </a:br>
            <a:r>
              <a:rPr lang="zh-CN" altLang="en-US" b="1" dirty="0">
                <a:latin typeface="+mn-ea"/>
                <a:ea typeface="+mn-ea"/>
              </a:rPr>
              <a:t>第十七讲 追寻信仰自由的人生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5974"/>
            <a:ext cx="9452186" cy="458152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「殉道者之歌」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但从另外一个角度，他是一群清教徒殉道者之歌的历史。是当年为信自由而寻梦想新大陆的殉道者故事。</a:t>
            </a:r>
          </a:p>
        </p:txBody>
      </p:sp>
    </p:spTree>
    <p:extLst>
      <p:ext uri="{BB962C8B-B14F-4D97-AF65-F5344CB8AC3E}">
        <p14:creationId xmlns:p14="http://schemas.microsoft.com/office/powerpoint/2010/main" val="1936687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《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先知性人生的特质</a:t>
            </a:r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》</a:t>
            </a:r>
            <a:br>
              <a:rPr lang="en-US" altLang="zh-TW" b="1" dirty="0">
                <a:latin typeface="+mn-ea"/>
                <a:ea typeface="+mn-ea"/>
              </a:rPr>
            </a:br>
            <a:r>
              <a:rPr lang="zh-CN" altLang="en-US" b="1" dirty="0">
                <a:latin typeface="+mn-ea"/>
                <a:ea typeface="+mn-ea"/>
              </a:rPr>
              <a:t>第十七讲 追寻信仰自由的人生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5974"/>
            <a:ext cx="9452186" cy="458152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「建立新天新地」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在新大陆建立一个梦想的家园。在软弱中与土著建立关系。</a:t>
            </a:r>
          </a:p>
        </p:txBody>
      </p:sp>
    </p:spTree>
    <p:extLst>
      <p:ext uri="{BB962C8B-B14F-4D97-AF65-F5344CB8AC3E}">
        <p14:creationId xmlns:p14="http://schemas.microsoft.com/office/powerpoint/2010/main" val="1256102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《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先知性人生的特质</a:t>
            </a:r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》</a:t>
            </a:r>
            <a:br>
              <a:rPr lang="en-US" altLang="zh-TW" b="1" dirty="0">
                <a:latin typeface="+mn-ea"/>
                <a:ea typeface="+mn-ea"/>
              </a:rPr>
            </a:br>
            <a:r>
              <a:rPr lang="zh-CN" altLang="en-US" b="1" dirty="0">
                <a:latin typeface="+mn-ea"/>
                <a:ea typeface="+mn-ea"/>
              </a:rPr>
              <a:t>第十七讲 追寻信仰自由的人生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5974"/>
            <a:ext cx="9452186" cy="4581525"/>
          </a:xfrm>
        </p:spPr>
        <p:txBody>
          <a:bodyPr>
            <a:normAutofit lnSpcReduction="10000"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「神呼召得胜者」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主今天也在呼召这种得胜者，为信仰自由而寻找新家园。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看哪，我站在门外叩门，若有听见我声音就开门的，我要进到他那里去，我与他，他与我一同坐席。 得胜的，我要赐他在我宝座上与我同坐，就如我得了胜，在我父的宝座上与他同坐一般。 圣灵向众教会所说的话，凡有耳的，就应当听！’”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启示录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3:20-22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3275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《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先知性人生的特质</a:t>
            </a:r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》</a:t>
            </a:r>
            <a:br>
              <a:rPr lang="en-US" altLang="zh-TW" b="1" dirty="0">
                <a:latin typeface="+mn-ea"/>
                <a:ea typeface="+mn-ea"/>
              </a:rPr>
            </a:br>
            <a:r>
              <a:rPr lang="zh-CN" altLang="en-US" b="1" dirty="0">
                <a:latin typeface="+mn-ea"/>
                <a:ea typeface="+mn-ea"/>
              </a:rPr>
              <a:t>第十七讲 追寻信仰自由的人生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5974"/>
            <a:ext cx="9452186" cy="4581525"/>
          </a:xfrm>
        </p:spPr>
        <p:txBody>
          <a:bodyPr>
            <a:normAutofit/>
          </a:bodyPr>
          <a:lstStyle/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6:33  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你們要先求他的國和他的義，這些東西都要加給你們了。</a:t>
            </a: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6:34  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所以，不要為明天憂慮，因為明天自有明天的憂慮，一天的難處一天當就夠了。</a:t>
            </a:r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一個心有永生的基督徒，應活在永恆國度的光中。能彰顯神同在的榮耀。清教徒能榮耀主，改變整歐洲及基督教信仰的命運。今天神在絲路上也許也在呼我們踏上前人的路。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45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398</Words>
  <Application>Microsoft Office PowerPoint</Application>
  <PresentationFormat>寬螢幕</PresentationFormat>
  <Paragraphs>18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华文新魏</vt:lpstr>
      <vt:lpstr>华文新魏</vt:lpstr>
      <vt:lpstr>微軟正黑體</vt:lpstr>
      <vt:lpstr>標楷體</vt:lpstr>
      <vt:lpstr>Arial</vt:lpstr>
      <vt:lpstr>Trebuchet MS</vt:lpstr>
      <vt:lpstr>Wingdings 3</vt:lpstr>
      <vt:lpstr>多面向</vt:lpstr>
      <vt:lpstr>《先知性人生的特质》 第十七讲 追寻信仰自由的人生</vt:lpstr>
      <vt:lpstr>《先知性人生的特质》 第十七讲 追寻信仰自由的人生</vt:lpstr>
      <vt:lpstr>《先知性人生的特质》 第十七讲 追寻信仰自由的人生</vt:lpstr>
      <vt:lpstr>《先知性人生的特质》 第十七讲 追寻信仰自由的人生</vt:lpstr>
      <vt:lpstr>《先知性人生的特质》 第十七讲 追寻信仰自由的人生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《先知性人生的特质》 第十七讲 追寻信仰自由的人生</dc:title>
  <dc:creator>sun kwong wong</dc:creator>
  <cp:lastModifiedBy>sun kwong wong</cp:lastModifiedBy>
  <cp:revision>1</cp:revision>
  <dcterms:created xsi:type="dcterms:W3CDTF">2021-11-25T09:50:16Z</dcterms:created>
  <dcterms:modified xsi:type="dcterms:W3CDTF">2021-11-25T10:01:26Z</dcterms:modified>
</cp:coreProperties>
</file>