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5D1B1-4A37-4E8B-9249-F1029FCA1155}" type="datetimeFigureOut">
              <a:rPr lang="zh-TW" altLang="en-US" smtClean="0"/>
              <a:t>2021/10/14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4EAF7-7E0A-4CE4-ACCD-CFD499A7134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747988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輔助字幕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5D1B1-4A37-4E8B-9249-F1029FCA1155}" type="datetimeFigureOut">
              <a:rPr lang="zh-TW" altLang="en-US" smtClean="0"/>
              <a:t>2021/10/14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4EAF7-7E0A-4CE4-ACCD-CFD499A7134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705400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輔助字幕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5D1B1-4A37-4E8B-9249-F1029FCA1155}" type="datetimeFigureOut">
              <a:rPr lang="zh-TW" altLang="en-US" smtClean="0"/>
              <a:t>2021/10/14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4EAF7-7E0A-4CE4-ACCD-CFD499A7134F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44338704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5D1B1-4A37-4E8B-9249-F1029FCA1155}" type="datetimeFigureOut">
              <a:rPr lang="zh-TW" altLang="en-US" smtClean="0"/>
              <a:t>2021/10/14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4EAF7-7E0A-4CE4-ACCD-CFD499A7134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1635269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5D1B1-4A37-4E8B-9249-F1029FCA1155}" type="datetimeFigureOut">
              <a:rPr lang="zh-TW" altLang="en-US" smtClean="0"/>
              <a:t>2021/10/14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4EAF7-7E0A-4CE4-ACCD-CFD499A7134F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11428573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5D1B1-4A37-4E8B-9249-F1029FCA1155}" type="datetimeFigureOut">
              <a:rPr lang="zh-TW" altLang="en-US" smtClean="0"/>
              <a:t>2021/10/14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4EAF7-7E0A-4CE4-ACCD-CFD499A7134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6885709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5D1B1-4A37-4E8B-9249-F1029FCA1155}" type="datetimeFigureOut">
              <a:rPr lang="zh-TW" altLang="en-US" smtClean="0"/>
              <a:t>2021/10/14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4EAF7-7E0A-4CE4-ACCD-CFD499A7134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7560344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5D1B1-4A37-4E8B-9249-F1029FCA1155}" type="datetimeFigureOut">
              <a:rPr lang="zh-TW" altLang="en-US" smtClean="0"/>
              <a:t>2021/10/14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4EAF7-7E0A-4CE4-ACCD-CFD499A7134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047175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5D1B1-4A37-4E8B-9249-F1029FCA1155}" type="datetimeFigureOut">
              <a:rPr lang="zh-TW" altLang="en-US" smtClean="0"/>
              <a:t>2021/10/14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4EAF7-7E0A-4CE4-ACCD-CFD499A7134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52906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5D1B1-4A37-4E8B-9249-F1029FCA1155}" type="datetimeFigureOut">
              <a:rPr lang="zh-TW" altLang="en-US" smtClean="0"/>
              <a:t>2021/10/14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4EAF7-7E0A-4CE4-ACCD-CFD499A7134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175662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5D1B1-4A37-4E8B-9249-F1029FCA1155}" type="datetimeFigureOut">
              <a:rPr lang="zh-TW" altLang="en-US" smtClean="0"/>
              <a:t>2021/10/14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4EAF7-7E0A-4CE4-ACCD-CFD499A7134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624319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5D1B1-4A37-4E8B-9249-F1029FCA1155}" type="datetimeFigureOut">
              <a:rPr lang="zh-TW" altLang="en-US" smtClean="0"/>
              <a:t>2021/10/14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4EAF7-7E0A-4CE4-ACCD-CFD499A7134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462793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5D1B1-4A37-4E8B-9249-F1029FCA1155}" type="datetimeFigureOut">
              <a:rPr lang="zh-TW" altLang="en-US" smtClean="0"/>
              <a:t>2021/10/14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4EAF7-7E0A-4CE4-ACCD-CFD499A7134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555629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5D1B1-4A37-4E8B-9249-F1029FCA1155}" type="datetimeFigureOut">
              <a:rPr lang="zh-TW" altLang="en-US" smtClean="0"/>
              <a:t>2021/10/14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4EAF7-7E0A-4CE4-ACCD-CFD499A7134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994035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5D1B1-4A37-4E8B-9249-F1029FCA1155}" type="datetimeFigureOut">
              <a:rPr lang="zh-TW" altLang="en-US" smtClean="0"/>
              <a:t>2021/10/14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4EAF7-7E0A-4CE4-ACCD-CFD499A7134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289559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5D1B1-4A37-4E8B-9249-F1029FCA1155}" type="datetimeFigureOut">
              <a:rPr lang="zh-TW" altLang="en-US" smtClean="0"/>
              <a:t>2021/10/14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4EAF7-7E0A-4CE4-ACCD-CFD499A7134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590484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05D1B1-4A37-4E8B-9249-F1029FCA1155}" type="datetimeFigureOut">
              <a:rPr lang="zh-TW" altLang="en-US" smtClean="0"/>
              <a:t>2021/10/14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9984EAF7-7E0A-4CE4-ACCD-CFD499A7134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48670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D5F2A939-8591-4BBA-978C-6F270C8649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400050"/>
            <a:ext cx="8596668" cy="1320800"/>
          </a:xfrm>
        </p:spPr>
        <p:txBody>
          <a:bodyPr/>
          <a:lstStyle/>
          <a:p>
            <a:r>
              <a:rPr lang="en-US" altLang="zh-TW" b="1" dirty="0"/>
              <a:t>《</a:t>
            </a:r>
            <a:r>
              <a:rPr lang="zh-TW" altLang="en-US" b="1" dirty="0"/>
              <a:t>先知性人生的特质</a:t>
            </a:r>
            <a:r>
              <a:rPr lang="en-US" altLang="zh-TW" b="1" dirty="0"/>
              <a:t>》</a:t>
            </a:r>
            <a:br>
              <a:rPr lang="en-US" altLang="zh-TW" b="1" dirty="0"/>
            </a:br>
            <a:r>
              <a:rPr lang="zh-TW" altLang="en-US" b="1" dirty="0"/>
              <a:t>第十一講：看行善的本质与实行</a:t>
            </a: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2FDDAE9E-4F85-4543-A9FC-536342A1B8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885950"/>
            <a:ext cx="9452186" cy="4781550"/>
          </a:xfrm>
        </p:spPr>
        <p:txBody>
          <a:bodyPr>
            <a:normAutofit fontScale="92500" lnSpcReduction="10000"/>
          </a:bodyPr>
          <a:lstStyle/>
          <a:p>
            <a:r>
              <a:rPr lang="zh-TW" altLang="en-US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你们是世上的光，城造在山上是不能隐藏的；</a:t>
            </a:r>
            <a:r>
              <a:rPr lang="en-US" altLang="zh-TW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太</a:t>
            </a:r>
            <a:r>
              <a:rPr lang="en-US" altLang="zh-TW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5:14)</a:t>
            </a:r>
          </a:p>
          <a:p>
            <a:r>
              <a:rPr lang="zh-TW" altLang="en-US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你们的光也当这样照在人前，叫他们看见你们的好行为，便将荣耀归给你们在天上的父。</a:t>
            </a:r>
            <a:r>
              <a:rPr lang="en-US" altLang="zh-TW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太</a:t>
            </a:r>
            <a:r>
              <a:rPr lang="en-US" altLang="zh-TW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5:16)</a:t>
            </a:r>
          </a:p>
          <a:p>
            <a:r>
              <a:rPr lang="zh-TW" altLang="en-US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你们要小心，不可将善事行在人的面前，故意叫他们看见，若是这样，就不能得你们天父的赏赐了。</a:t>
            </a:r>
            <a:endParaRPr lang="en-US" altLang="zh-TW" sz="33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endParaRPr lang="en-US" altLang="zh-TW" sz="33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究竟行善是应该让人看见还是不让人看见呢？</a:t>
            </a:r>
            <a:endParaRPr lang="en-US" altLang="zh-TW" sz="33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什么是主眼中的「行善」呢？</a:t>
            </a:r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1907034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D5F2A939-8591-4BBA-978C-6F270C8649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dirty="0"/>
              <a:t>先知性的人生</a:t>
            </a:r>
            <a:r>
              <a:rPr lang="en-US" altLang="zh-TW" b="1" dirty="0"/>
              <a:t>—</a:t>
            </a:r>
            <a:r>
              <a:rPr lang="zh-TW" altLang="en-US" b="1" dirty="0"/>
              <a:t>看行善的本质与实行</a:t>
            </a:r>
            <a:endParaRPr lang="zh-TW" altLang="en-US" dirty="0"/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2FDDAE9E-4F85-4543-A9FC-536342A1B8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554481"/>
            <a:ext cx="8596668" cy="5161280"/>
          </a:xfrm>
        </p:spPr>
        <p:txBody>
          <a:bodyPr>
            <a:normAutofit fontScale="92500" lnSpcReduction="20000"/>
          </a:bodyPr>
          <a:lstStyle/>
          <a:p>
            <a:r>
              <a:rPr lang="zh-TW" altLang="en-US" sz="32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论行善 </a:t>
            </a:r>
            <a:r>
              <a:rPr lang="en-US" altLang="zh-TW" sz="32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32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太</a:t>
            </a:r>
            <a:r>
              <a:rPr lang="en-US" altLang="zh-TW" sz="32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:1-4)</a:t>
            </a:r>
          </a:p>
          <a:p>
            <a:r>
              <a:rPr lang="en-US" altLang="zh-TW" sz="32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6:1  </a:t>
            </a:r>
            <a:r>
              <a:rPr lang="zh-TW" altLang="en-US" sz="32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你们要小心，</a:t>
            </a:r>
            <a:r>
              <a:rPr lang="zh-TW" altLang="en-US" sz="32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不可将善事行在人的面前</a:t>
            </a:r>
            <a:r>
              <a:rPr lang="zh-TW" altLang="en-US" sz="32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TW" altLang="en-US" sz="3200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故意</a:t>
            </a:r>
            <a:r>
              <a:rPr lang="zh-TW" altLang="en-US" sz="32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叫他们看见，若是这样，就</a:t>
            </a:r>
            <a:r>
              <a:rPr lang="zh-TW" altLang="en-US" sz="32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不能得你们天父的赏赐了</a:t>
            </a:r>
            <a:r>
              <a:rPr lang="zh-TW" altLang="en-US" sz="32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</a:p>
          <a:p>
            <a:r>
              <a:rPr lang="en-US" altLang="zh-TW" sz="32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6:2   </a:t>
            </a:r>
            <a:r>
              <a:rPr lang="zh-TW" altLang="en-US" sz="32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所以，</a:t>
            </a:r>
            <a:r>
              <a:rPr lang="zh-TW" altLang="en-US" sz="32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你施舍的时候</a:t>
            </a:r>
            <a:r>
              <a:rPr lang="zh-TW" altLang="en-US" sz="32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不可在你前面吹号，像那假冒为善的人，在会堂里和街道上所行的，</a:t>
            </a:r>
            <a:r>
              <a:rPr lang="zh-TW" altLang="en-US" sz="3200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故意</a:t>
            </a:r>
            <a:r>
              <a:rPr lang="zh-TW" altLang="en-US" sz="32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要得人的荣耀；我实在告诉你们，</a:t>
            </a:r>
            <a:r>
              <a:rPr lang="zh-TW" altLang="en-US" sz="32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他们已经得了他们的赏赐</a:t>
            </a:r>
            <a:r>
              <a:rPr lang="zh-TW" altLang="en-US" sz="32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</a:p>
          <a:p>
            <a:r>
              <a:rPr lang="en-US" altLang="zh-TW" sz="32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6:3   </a:t>
            </a:r>
            <a:r>
              <a:rPr lang="zh-TW" altLang="en-US" sz="32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你施舍的时候，</a:t>
            </a:r>
            <a:r>
              <a:rPr lang="zh-TW" altLang="en-US" sz="32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不要叫左手知道右手所作的</a:t>
            </a:r>
            <a:r>
              <a:rPr lang="zh-TW" altLang="en-US" sz="32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</a:p>
          <a:p>
            <a:r>
              <a:rPr lang="en-US" altLang="zh-TW" sz="32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6:4   </a:t>
            </a:r>
            <a:r>
              <a:rPr lang="zh-TW" altLang="en-US" sz="32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要叫你施舍的事行在暗中，</a:t>
            </a:r>
            <a:r>
              <a:rPr lang="zh-TW" altLang="en-US" sz="32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你父在暗中察看，必然报答你</a:t>
            </a:r>
            <a:r>
              <a:rPr lang="zh-TW" altLang="en-US" sz="32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（有古卷：必在明处报答你）。</a:t>
            </a:r>
          </a:p>
        </p:txBody>
      </p:sp>
    </p:spTree>
    <p:extLst>
      <p:ext uri="{BB962C8B-B14F-4D97-AF65-F5344CB8AC3E}">
        <p14:creationId xmlns:p14="http://schemas.microsoft.com/office/powerpoint/2010/main" val="9213499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D5F2A939-8591-4BBA-978C-6F270C8649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dirty="0"/>
              <a:t>施舍时为何不能吹号？</a:t>
            </a:r>
            <a:endParaRPr lang="zh-TW" altLang="en-US" dirty="0"/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2FDDAE9E-4F85-4543-A9FC-536342A1B8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720849"/>
            <a:ext cx="9142941" cy="4785361"/>
          </a:xfrm>
        </p:spPr>
        <p:txBody>
          <a:bodyPr>
            <a:normAutofit/>
          </a:bodyPr>
          <a:lstStyle/>
          <a:p>
            <a:r>
              <a:rPr lang="en-US" altLang="zh-TW" sz="32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6:2   </a:t>
            </a:r>
            <a:r>
              <a:rPr lang="zh-TW" altLang="en-US" sz="32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所以，</a:t>
            </a:r>
            <a:r>
              <a:rPr lang="zh-TW" altLang="en-US" sz="32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你施舍的时候</a:t>
            </a:r>
            <a:r>
              <a:rPr lang="zh-TW" altLang="en-US" sz="32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不可在你前面吹号，像那假冒为善的人，在会堂里和街道上所行的，</a:t>
            </a:r>
            <a:r>
              <a:rPr lang="zh-TW" altLang="en-US" sz="3200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故意</a:t>
            </a:r>
            <a:r>
              <a:rPr lang="zh-TW" altLang="en-US" sz="32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要得人的荣耀；我实在告诉你们，</a:t>
            </a:r>
            <a:r>
              <a:rPr lang="zh-TW" altLang="en-US" sz="32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他们已经得了他们的赏赐</a:t>
            </a:r>
            <a:r>
              <a:rPr lang="zh-TW" altLang="en-US" sz="32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TW" sz="32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en-US" altLang="zh-TW" sz="32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2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这里提醒我们不要做的事，是什么意思？</a:t>
            </a:r>
            <a:endParaRPr lang="en-US" altLang="zh-TW" sz="32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en-US" altLang="zh-TW" sz="32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2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神有责备这样爱荣耀的人吗？如何应付这种人？</a:t>
            </a:r>
          </a:p>
        </p:txBody>
      </p:sp>
    </p:spTree>
    <p:extLst>
      <p:ext uri="{BB962C8B-B14F-4D97-AF65-F5344CB8AC3E}">
        <p14:creationId xmlns:p14="http://schemas.microsoft.com/office/powerpoint/2010/main" val="26164929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D5F2A939-8591-4BBA-978C-6F270C8649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dirty="0"/>
              <a:t>如何施舍才能不叫左手知道右手的事？</a:t>
            </a:r>
            <a:endParaRPr lang="zh-TW" altLang="en-US" dirty="0"/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2FDDAE9E-4F85-4543-A9FC-536342A1B8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771651"/>
            <a:ext cx="8596668" cy="4944110"/>
          </a:xfrm>
        </p:spPr>
        <p:txBody>
          <a:bodyPr>
            <a:normAutofit/>
          </a:bodyPr>
          <a:lstStyle/>
          <a:p>
            <a:r>
              <a:rPr lang="zh-TW" altLang="en-US" sz="32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你施舍的时候，</a:t>
            </a:r>
            <a:r>
              <a:rPr lang="zh-TW" altLang="en-US" sz="32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不要叫左手知道右手所作的</a:t>
            </a:r>
            <a:r>
              <a:rPr lang="zh-TW" altLang="en-US" sz="32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</a:p>
          <a:p>
            <a:pPr marL="0" indent="0">
              <a:buNone/>
            </a:pPr>
            <a:r>
              <a:rPr lang="zh-TW" altLang="en-US" sz="32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要叫你施舍的事行在暗中，</a:t>
            </a:r>
            <a:r>
              <a:rPr lang="zh-TW" altLang="en-US" sz="32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你父在暗中察看，必然报答你</a:t>
            </a:r>
            <a:r>
              <a:rPr lang="zh-TW" altLang="en-US" sz="32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（有古卷：必在明处报答你）。</a:t>
            </a:r>
            <a:r>
              <a:rPr lang="en-US" altLang="zh-TW" sz="32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 (</a:t>
            </a:r>
            <a:r>
              <a:rPr lang="zh-TW" altLang="en-US" sz="32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太</a:t>
            </a:r>
            <a:r>
              <a:rPr lang="en-US" altLang="zh-TW" sz="32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6:3-4)</a:t>
            </a:r>
          </a:p>
          <a:p>
            <a:pPr marL="0" indent="0">
              <a:buNone/>
            </a:pPr>
            <a:r>
              <a:rPr lang="zh-TW" altLang="en-US" sz="32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如何施舍才能不叫左手知道右手的事？</a:t>
            </a:r>
            <a:endParaRPr lang="en-US" altLang="zh-TW" sz="32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zh-TW" altLang="en-US" sz="32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是什么意思呢？原则在那呢？</a:t>
            </a:r>
            <a:endParaRPr lang="en-US" altLang="zh-TW" sz="32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zh-TW" altLang="en-US" sz="32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记得你父在暗中察看必然报答你。</a:t>
            </a:r>
          </a:p>
        </p:txBody>
      </p:sp>
    </p:spTree>
    <p:extLst>
      <p:ext uri="{BB962C8B-B14F-4D97-AF65-F5344CB8AC3E}">
        <p14:creationId xmlns:p14="http://schemas.microsoft.com/office/powerpoint/2010/main" val="32729617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D5F2A939-8591-4BBA-978C-6F270C8649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dirty="0"/>
              <a:t>先知性人生应如何看施舍</a:t>
            </a:r>
            <a:endParaRPr lang="zh-TW" altLang="en-US" dirty="0"/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2FDDAE9E-4F85-4543-A9FC-536342A1B8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638301"/>
            <a:ext cx="8596668" cy="5077460"/>
          </a:xfrm>
        </p:spPr>
        <p:txBody>
          <a:bodyPr>
            <a:normAutofit lnSpcReduction="10000"/>
          </a:bodyPr>
          <a:lstStyle/>
          <a:p>
            <a:pPr marL="514350" indent="-514350">
              <a:buFont typeface="Wingdings 3" charset="2"/>
              <a:buAutoNum type="arabicPeriod"/>
            </a:pPr>
            <a:r>
              <a:rPr lang="zh-TW" altLang="en-US" sz="32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要</a:t>
            </a:r>
            <a:r>
              <a:rPr lang="zh-TW" altLang="en-US" sz="32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在恩中</a:t>
            </a:r>
            <a:r>
              <a:rPr lang="zh-TW" altLang="en-US" sz="32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才能真正行善，行善不能有别的动机。</a:t>
            </a:r>
            <a:endParaRPr lang="en-US" altLang="zh-TW" sz="32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514350" indent="-514350">
              <a:buAutoNum type="arabicPeriod"/>
            </a:pPr>
            <a:r>
              <a:rPr lang="zh-TW" altLang="en-US" sz="32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行善不可</a:t>
            </a:r>
            <a:r>
              <a:rPr lang="zh-TW" altLang="en-US" sz="32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故意</a:t>
            </a:r>
            <a:r>
              <a:rPr lang="zh-TW" altLang="en-US" sz="32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让人知道，要人的荣耀。</a:t>
            </a:r>
            <a:endParaRPr lang="en-US" altLang="zh-TW" sz="32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514350" indent="-514350">
              <a:buAutoNum type="arabicPeriod"/>
            </a:pPr>
            <a:r>
              <a:rPr lang="zh-TW" altLang="en-US" sz="32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不能假冒为善，要出于</a:t>
            </a:r>
            <a:r>
              <a:rPr lang="zh-TW" altLang="en-US" sz="32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怜悯</a:t>
            </a:r>
            <a:r>
              <a:rPr lang="zh-TW" altLang="en-US" sz="32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的心。</a:t>
            </a:r>
            <a:endParaRPr lang="en-US" altLang="zh-TW" sz="32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514350" indent="-514350">
              <a:buAutoNum type="arabicPeriod"/>
            </a:pPr>
            <a:r>
              <a:rPr lang="zh-TW" altLang="en-US" sz="32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若真的有感动怜悯，</a:t>
            </a:r>
            <a:r>
              <a:rPr lang="zh-TW" altLang="en-US" sz="32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不可以考虑太多</a:t>
            </a:r>
            <a:r>
              <a:rPr lang="zh-TW" altLang="en-US" sz="32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。用心做就好了！</a:t>
            </a:r>
            <a:r>
              <a:rPr lang="zh-TW" altLang="en-US" sz="32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作在主心上</a:t>
            </a:r>
            <a:r>
              <a:rPr lang="zh-TW" altLang="en-US" sz="32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TW" sz="32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514350" indent="-514350">
              <a:buFont typeface="Wingdings 3" charset="2"/>
              <a:buAutoNum type="arabicPeriod"/>
            </a:pPr>
            <a:r>
              <a:rPr lang="zh-TW" altLang="en-US" sz="32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记得</a:t>
            </a:r>
            <a:r>
              <a:rPr lang="zh-TW" altLang="en-US" sz="32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「你父在暗中察看必然报答你」</a:t>
            </a:r>
            <a:r>
              <a:rPr lang="zh-TW" altLang="en-US" sz="32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TW" sz="32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zh-TW" altLang="en-US" sz="32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当我自怜时，有人曾用这句话使我得安慰。</a:t>
            </a:r>
          </a:p>
          <a:p>
            <a:pPr marL="0" indent="0">
              <a:buNone/>
            </a:pPr>
            <a:r>
              <a:rPr lang="zh-TW" altLang="en-US" sz="32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一切都是</a:t>
            </a:r>
            <a:r>
              <a:rPr lang="zh-TW" altLang="en-US" sz="32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连于永生神的同在</a:t>
            </a:r>
            <a:r>
              <a:rPr lang="zh-TW" altLang="en-US" sz="32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，要得祂的赏赐。</a:t>
            </a:r>
            <a:endParaRPr lang="en-US" altLang="zh-TW" sz="32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7420665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theme/theme1.xml><?xml version="1.0" encoding="utf-8"?>
<a:theme xmlns:a="http://schemas.openxmlformats.org/drawingml/2006/main" name="多面向">
  <a:themeElements>
    <a:clrScheme name="多面向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多面向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多面向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272</TotalTime>
  <Words>652</Words>
  <Application>Microsoft Office PowerPoint</Application>
  <PresentationFormat>寬螢幕</PresentationFormat>
  <Paragraphs>33</Paragraphs>
  <Slides>5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5</vt:i4>
      </vt:variant>
    </vt:vector>
  </HeadingPairs>
  <TitlesOfParts>
    <vt:vector size="10" baseType="lpstr">
      <vt:lpstr>標楷體</vt:lpstr>
      <vt:lpstr>Arial</vt:lpstr>
      <vt:lpstr>Trebuchet MS</vt:lpstr>
      <vt:lpstr>Wingdings 3</vt:lpstr>
      <vt:lpstr>多面向</vt:lpstr>
      <vt:lpstr>《先知性人生的特质》 第十一講：看行善的本质与实行</vt:lpstr>
      <vt:lpstr>先知性的人生—看行善的本质与实行</vt:lpstr>
      <vt:lpstr>施舍时为何不能吹号？</vt:lpstr>
      <vt:lpstr>如何施舍才能不叫左手知道右手的事？</vt:lpstr>
      <vt:lpstr>先知性人生应如何看施舍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先知性的人生—看行善的本质与实行</dc:title>
  <dc:creator>sun kwong wong</dc:creator>
  <cp:lastModifiedBy>sun kwong wong</cp:lastModifiedBy>
  <cp:revision>5</cp:revision>
  <dcterms:created xsi:type="dcterms:W3CDTF">2021-10-14T08:54:36Z</dcterms:created>
  <dcterms:modified xsi:type="dcterms:W3CDTF">2021-10-14T13:29:16Z</dcterms:modified>
</cp:coreProperties>
</file>