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0" r:id="rId2"/>
    <p:sldId id="261" r:id="rId3"/>
    <p:sldId id="262" r:id="rId4"/>
    <p:sldId id="259" r:id="rId5"/>
    <p:sldId id="263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64" autoAdjust="0"/>
    <p:restoredTop sz="94660"/>
  </p:normalViewPr>
  <p:slideViewPr>
    <p:cSldViewPr snapToGrid="0">
      <p:cViewPr varScale="1">
        <p:scale>
          <a:sx n="67" d="100"/>
          <a:sy n="67" d="100"/>
        </p:scale>
        <p:origin x="8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12BEF-78C7-45CF-B372-67124C62632D}" type="datetimeFigureOut">
              <a:rPr lang="zh-TW" altLang="en-US" smtClean="0"/>
              <a:t>2021/9/9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858D80-9B79-4D6B-B77E-9DD4C3F138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747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>
            <a:extLst>
              <a:ext uri="{FF2B5EF4-FFF2-40B4-BE49-F238E27FC236}">
                <a16:creationId xmlns:a16="http://schemas.microsoft.com/office/drawing/2014/main" id="{6E76DD12-4BE6-4E42-A421-FBECA6891A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備忘稿版面配置區 2">
            <a:extLst>
              <a:ext uri="{FF2B5EF4-FFF2-40B4-BE49-F238E27FC236}">
                <a16:creationId xmlns:a16="http://schemas.microsoft.com/office/drawing/2014/main" id="{99E71A54-3560-493F-8DFB-9D781FD08F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15364" name="投影片編號版面配置區 3">
            <a:extLst>
              <a:ext uri="{FF2B5EF4-FFF2-40B4-BE49-F238E27FC236}">
                <a16:creationId xmlns:a16="http://schemas.microsoft.com/office/drawing/2014/main" id="{53021E91-84B4-4EC2-89E0-E5B7E4368E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FDE9471-4067-412E-B45D-BB14E5043A6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378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>
            <a:extLst>
              <a:ext uri="{FF2B5EF4-FFF2-40B4-BE49-F238E27FC236}">
                <a16:creationId xmlns:a16="http://schemas.microsoft.com/office/drawing/2014/main" id="{6E76DD12-4BE6-4E42-A421-FBECA6891A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備忘稿版面配置區 2">
            <a:extLst>
              <a:ext uri="{FF2B5EF4-FFF2-40B4-BE49-F238E27FC236}">
                <a16:creationId xmlns:a16="http://schemas.microsoft.com/office/drawing/2014/main" id="{99E71A54-3560-493F-8DFB-9D781FD08F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15364" name="投影片編號版面配置區 3">
            <a:extLst>
              <a:ext uri="{FF2B5EF4-FFF2-40B4-BE49-F238E27FC236}">
                <a16:creationId xmlns:a16="http://schemas.microsoft.com/office/drawing/2014/main" id="{53021E91-84B4-4EC2-89E0-E5B7E4368E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FDE9471-4067-412E-B45D-BB14E5043A6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3763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>
            <a:extLst>
              <a:ext uri="{FF2B5EF4-FFF2-40B4-BE49-F238E27FC236}">
                <a16:creationId xmlns:a16="http://schemas.microsoft.com/office/drawing/2014/main" id="{6E76DD12-4BE6-4E42-A421-FBECA6891A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備忘稿版面配置區 2">
            <a:extLst>
              <a:ext uri="{FF2B5EF4-FFF2-40B4-BE49-F238E27FC236}">
                <a16:creationId xmlns:a16="http://schemas.microsoft.com/office/drawing/2014/main" id="{99E71A54-3560-493F-8DFB-9D781FD08F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15364" name="投影片編號版面配置區 3">
            <a:extLst>
              <a:ext uri="{FF2B5EF4-FFF2-40B4-BE49-F238E27FC236}">
                <a16:creationId xmlns:a16="http://schemas.microsoft.com/office/drawing/2014/main" id="{53021E91-84B4-4EC2-89E0-E5B7E4368E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FDE9471-4067-412E-B45D-BB14E5043A6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6704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>
            <a:extLst>
              <a:ext uri="{FF2B5EF4-FFF2-40B4-BE49-F238E27FC236}">
                <a16:creationId xmlns:a16="http://schemas.microsoft.com/office/drawing/2014/main" id="{6E76DD12-4BE6-4E42-A421-FBECA6891A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備忘稿版面配置區 2">
            <a:extLst>
              <a:ext uri="{FF2B5EF4-FFF2-40B4-BE49-F238E27FC236}">
                <a16:creationId xmlns:a16="http://schemas.microsoft.com/office/drawing/2014/main" id="{99E71A54-3560-493F-8DFB-9D781FD08F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15364" name="投影片編號版面配置區 3">
            <a:extLst>
              <a:ext uri="{FF2B5EF4-FFF2-40B4-BE49-F238E27FC236}">
                <a16:creationId xmlns:a16="http://schemas.microsoft.com/office/drawing/2014/main" id="{53021E91-84B4-4EC2-89E0-E5B7E4368E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FDE9471-4067-412E-B45D-BB14E5043A6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>
            <a:extLst>
              <a:ext uri="{FF2B5EF4-FFF2-40B4-BE49-F238E27FC236}">
                <a16:creationId xmlns:a16="http://schemas.microsoft.com/office/drawing/2014/main" id="{6E76DD12-4BE6-4E42-A421-FBECA6891A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備忘稿版面配置區 2">
            <a:extLst>
              <a:ext uri="{FF2B5EF4-FFF2-40B4-BE49-F238E27FC236}">
                <a16:creationId xmlns:a16="http://schemas.microsoft.com/office/drawing/2014/main" id="{99E71A54-3560-493F-8DFB-9D781FD08F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15364" name="投影片編號版面配置區 3">
            <a:extLst>
              <a:ext uri="{FF2B5EF4-FFF2-40B4-BE49-F238E27FC236}">
                <a16:creationId xmlns:a16="http://schemas.microsoft.com/office/drawing/2014/main" id="{53021E91-84B4-4EC2-89E0-E5B7E4368E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FDE9471-4067-412E-B45D-BB14E5043A6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5814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 3">
            <a:extLst>
              <a:ext uri="{FF2B5EF4-FFF2-40B4-BE49-F238E27FC236}">
                <a16:creationId xmlns:a16="http://schemas.microsoft.com/office/drawing/2014/main" id="{EEE04221-F28E-4239-A7BE-866E5883FA90}"/>
              </a:ext>
            </a:extLst>
          </p:cNvPr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2ADB2CEE-CFF9-4440-A260-45D76A7B2B94}"/>
              </a:ext>
            </a:extLst>
          </p:cNvPr>
          <p:cNvSpPr/>
          <p:nvPr/>
        </p:nvSpPr>
        <p:spPr>
          <a:xfrm>
            <a:off x="1543051" y="1344614"/>
            <a:ext cx="84667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zh-TW" altLang="en-US"/>
              <a:t>按一下以編輯母片副標題樣式</a:t>
            </a:r>
            <a:endParaRPr lang="en-US"/>
          </a:p>
        </p:txBody>
      </p:sp>
      <p:sp>
        <p:nvSpPr>
          <p:cNvPr id="6" name="日期版面配置區 6">
            <a:extLst>
              <a:ext uri="{FF2B5EF4-FFF2-40B4-BE49-F238E27FC236}">
                <a16:creationId xmlns:a16="http://schemas.microsoft.com/office/drawing/2014/main" id="{DB03DB46-63AA-483D-AB5A-EC770EE13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4544185-6272-4045-A6AA-EC3E526B2981}" type="datetimeFigureOut">
              <a:rPr lang="zh-TW" altLang="en-US"/>
              <a:pPr>
                <a:defRPr/>
              </a:pPr>
              <a:t>2021/9/9</a:t>
            </a:fld>
            <a:endParaRPr lang="zh-TW" altLang="en-US"/>
          </a:p>
        </p:txBody>
      </p:sp>
      <p:sp>
        <p:nvSpPr>
          <p:cNvPr id="7" name="頁尾版面配置區 19">
            <a:extLst>
              <a:ext uri="{FF2B5EF4-FFF2-40B4-BE49-F238E27FC236}">
                <a16:creationId xmlns:a16="http://schemas.microsoft.com/office/drawing/2014/main" id="{BF6B9E53-8E91-4B65-A7CB-9AA25D3CB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9">
            <a:extLst>
              <a:ext uri="{FF2B5EF4-FFF2-40B4-BE49-F238E27FC236}">
                <a16:creationId xmlns:a16="http://schemas.microsoft.com/office/drawing/2014/main" id="{007F6EA1-61C6-42DB-9674-896B7008D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1BECC-0FD2-4901-92D6-7F5F9C58A43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0054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23">
            <a:extLst>
              <a:ext uri="{FF2B5EF4-FFF2-40B4-BE49-F238E27FC236}">
                <a16:creationId xmlns:a16="http://schemas.microsoft.com/office/drawing/2014/main" id="{CC6CF45A-A80F-43F6-A486-E97BA492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F7AFA-1ABF-461D-95A8-6D6E9B979AE5}" type="datetimeFigureOut">
              <a:rPr lang="zh-TW" altLang="en-US"/>
              <a:pPr>
                <a:defRPr/>
              </a:pPr>
              <a:t>2021/9/9</a:t>
            </a:fld>
            <a:endParaRPr lang="zh-TW" altLang="en-US"/>
          </a:p>
        </p:txBody>
      </p:sp>
      <p:sp>
        <p:nvSpPr>
          <p:cNvPr id="5" name="頁尾版面配置區 9">
            <a:extLst>
              <a:ext uri="{FF2B5EF4-FFF2-40B4-BE49-F238E27FC236}">
                <a16:creationId xmlns:a16="http://schemas.microsoft.com/office/drawing/2014/main" id="{A671C302-0424-42B0-98E8-C671BC240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21">
            <a:extLst>
              <a:ext uri="{FF2B5EF4-FFF2-40B4-BE49-F238E27FC236}">
                <a16:creationId xmlns:a16="http://schemas.microsoft.com/office/drawing/2014/main" id="{69BF254F-F208-437C-8C0D-C5F2E1202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4CEB3-7BF5-4A4E-A567-6EB94D58942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6295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23">
            <a:extLst>
              <a:ext uri="{FF2B5EF4-FFF2-40B4-BE49-F238E27FC236}">
                <a16:creationId xmlns:a16="http://schemas.microsoft.com/office/drawing/2014/main" id="{0C5B12C7-7FB8-4C8C-AA7A-25ABF7F62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AD7A7-6595-4327-91CF-C2BC2267142E}" type="datetimeFigureOut">
              <a:rPr lang="zh-TW" altLang="en-US"/>
              <a:pPr>
                <a:defRPr/>
              </a:pPr>
              <a:t>2021/9/9</a:t>
            </a:fld>
            <a:endParaRPr lang="zh-TW" altLang="en-US"/>
          </a:p>
        </p:txBody>
      </p:sp>
      <p:sp>
        <p:nvSpPr>
          <p:cNvPr id="5" name="頁尾版面配置區 9">
            <a:extLst>
              <a:ext uri="{FF2B5EF4-FFF2-40B4-BE49-F238E27FC236}">
                <a16:creationId xmlns:a16="http://schemas.microsoft.com/office/drawing/2014/main" id="{A8B19FDB-074E-4A26-B942-970ED3ED2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21">
            <a:extLst>
              <a:ext uri="{FF2B5EF4-FFF2-40B4-BE49-F238E27FC236}">
                <a16:creationId xmlns:a16="http://schemas.microsoft.com/office/drawing/2014/main" id="{8ADD9B79-2FEF-4E82-90C0-DA730692D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8534B-AAC9-40CC-B910-5244A42F165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8571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23">
            <a:extLst>
              <a:ext uri="{FF2B5EF4-FFF2-40B4-BE49-F238E27FC236}">
                <a16:creationId xmlns:a16="http://schemas.microsoft.com/office/drawing/2014/main" id="{32921B46-6DA8-422B-8CE6-954CC7B2E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3A05E-AB7E-4F7D-AFBB-B93F0E1AAEEC}" type="datetimeFigureOut">
              <a:rPr lang="zh-TW" altLang="en-US"/>
              <a:pPr>
                <a:defRPr/>
              </a:pPr>
              <a:t>2021/9/9</a:t>
            </a:fld>
            <a:endParaRPr lang="zh-TW" altLang="en-US"/>
          </a:p>
        </p:txBody>
      </p:sp>
      <p:sp>
        <p:nvSpPr>
          <p:cNvPr id="5" name="頁尾版面配置區 9">
            <a:extLst>
              <a:ext uri="{FF2B5EF4-FFF2-40B4-BE49-F238E27FC236}">
                <a16:creationId xmlns:a16="http://schemas.microsoft.com/office/drawing/2014/main" id="{A61B2A56-D72D-4A3B-8D39-4E99E72E0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21">
            <a:extLst>
              <a:ext uri="{FF2B5EF4-FFF2-40B4-BE49-F238E27FC236}">
                <a16:creationId xmlns:a16="http://schemas.microsoft.com/office/drawing/2014/main" id="{EBF1499D-ADFF-4658-96C9-1D6FF7C53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94538-5791-4A67-944D-196539F8A1B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364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A62AE1F3-A6FA-40BA-AE2D-5E296DEA57BD}"/>
              </a:ext>
            </a:extLst>
          </p:cNvPr>
          <p:cNvSpPr/>
          <p:nvPr/>
        </p:nvSpPr>
        <p:spPr>
          <a:xfrm>
            <a:off x="3043767" y="0"/>
            <a:ext cx="9144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3F8775B-AC70-43A7-878A-5883EAF6A2A8}"/>
              </a:ext>
            </a:extLst>
          </p:cNvPr>
          <p:cNvSpPr/>
          <p:nvPr/>
        </p:nvSpPr>
        <p:spPr bwMode="invGray">
          <a:xfrm>
            <a:off x="3048000" y="0"/>
            <a:ext cx="1016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78949BB9-DA7A-43B9-B7E8-EE6E0E1D13FD}"/>
              </a:ext>
            </a:extLst>
          </p:cNvPr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7" name="橢圓 6">
            <a:extLst>
              <a:ext uri="{FF2B5EF4-FFF2-40B4-BE49-F238E27FC236}">
                <a16:creationId xmlns:a16="http://schemas.microsoft.com/office/drawing/2014/main" id="{EC5D8916-53CD-4600-B4EB-8EC1EFDFAE28}"/>
              </a:ext>
            </a:extLst>
          </p:cNvPr>
          <p:cNvSpPr/>
          <p:nvPr/>
        </p:nvSpPr>
        <p:spPr>
          <a:xfrm>
            <a:off x="3210984" y="2746375"/>
            <a:ext cx="84667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日期版面配置區 3">
            <a:extLst>
              <a:ext uri="{FF2B5EF4-FFF2-40B4-BE49-F238E27FC236}">
                <a16:creationId xmlns:a16="http://schemas.microsoft.com/office/drawing/2014/main" id="{D0180558-6ED3-4CDA-BA9D-73641109C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2125A9-D73C-408C-BACE-79F6BA57B309}" type="datetimeFigureOut">
              <a:rPr lang="zh-TW" altLang="en-US"/>
              <a:pPr>
                <a:defRPr/>
              </a:pPr>
              <a:t>2021/9/9</a:t>
            </a:fld>
            <a:endParaRPr lang="zh-TW" altLang="en-US"/>
          </a:p>
        </p:txBody>
      </p:sp>
      <p:sp>
        <p:nvSpPr>
          <p:cNvPr id="9" name="頁尾版面配置區 4">
            <a:extLst>
              <a:ext uri="{FF2B5EF4-FFF2-40B4-BE49-F238E27FC236}">
                <a16:creationId xmlns:a16="http://schemas.microsoft.com/office/drawing/2014/main" id="{658E3AA9-F276-49AA-9FD4-93853E211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投影片編號版面配置區 5">
            <a:extLst>
              <a:ext uri="{FF2B5EF4-FFF2-40B4-BE49-F238E27FC236}">
                <a16:creationId xmlns:a16="http://schemas.microsoft.com/office/drawing/2014/main" id="{A14465D2-C666-4FEE-B877-B0D7978B8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10B9B-3FA8-4D87-B3FB-E26C43AD0FD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457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23">
            <a:extLst>
              <a:ext uri="{FF2B5EF4-FFF2-40B4-BE49-F238E27FC236}">
                <a16:creationId xmlns:a16="http://schemas.microsoft.com/office/drawing/2014/main" id="{EB866E23-D92B-499D-B103-F897D7DB7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F54D8-684F-4A83-9562-AEA2E6625B49}" type="datetimeFigureOut">
              <a:rPr lang="zh-TW" altLang="en-US"/>
              <a:pPr>
                <a:defRPr/>
              </a:pPr>
              <a:t>2021/9/9</a:t>
            </a:fld>
            <a:endParaRPr lang="zh-TW" altLang="en-US"/>
          </a:p>
        </p:txBody>
      </p:sp>
      <p:sp>
        <p:nvSpPr>
          <p:cNvPr id="6" name="頁尾版面配置區 9">
            <a:extLst>
              <a:ext uri="{FF2B5EF4-FFF2-40B4-BE49-F238E27FC236}">
                <a16:creationId xmlns:a16="http://schemas.microsoft.com/office/drawing/2014/main" id="{259F6371-1BE3-47FC-8A4C-5A2F804AE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21">
            <a:extLst>
              <a:ext uri="{FF2B5EF4-FFF2-40B4-BE49-F238E27FC236}">
                <a16:creationId xmlns:a16="http://schemas.microsoft.com/office/drawing/2014/main" id="{2626D7F3-75C6-4168-BC46-C6EAE45C4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F974A-7CCE-4ACA-A81D-2D8A57DF626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44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5D2C883-AA86-4E89-9059-5E3046911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AC6310-E165-401F-B01C-F08133BB14C6}" type="datetimeFigureOut">
              <a:rPr lang="zh-TW" altLang="en-US"/>
              <a:pPr>
                <a:defRPr/>
              </a:pPr>
              <a:t>2021/9/9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B08BF5E-192A-4176-8476-9A4B894FC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80D3153-D766-42DF-9B33-723DC08DB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380C6-071E-410C-A225-09736DD4333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2916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日期版面配置區 23">
            <a:extLst>
              <a:ext uri="{FF2B5EF4-FFF2-40B4-BE49-F238E27FC236}">
                <a16:creationId xmlns:a16="http://schemas.microsoft.com/office/drawing/2014/main" id="{1A4F3ADD-0E36-439A-86BA-9F9EB5A5D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411E2-25B2-4446-8A4B-4109D508F435}" type="datetimeFigureOut">
              <a:rPr lang="zh-TW" altLang="en-US"/>
              <a:pPr>
                <a:defRPr/>
              </a:pPr>
              <a:t>2021/9/9</a:t>
            </a:fld>
            <a:endParaRPr lang="zh-TW" altLang="en-US"/>
          </a:p>
        </p:txBody>
      </p:sp>
      <p:sp>
        <p:nvSpPr>
          <p:cNvPr id="4" name="頁尾版面配置區 9">
            <a:extLst>
              <a:ext uri="{FF2B5EF4-FFF2-40B4-BE49-F238E27FC236}">
                <a16:creationId xmlns:a16="http://schemas.microsoft.com/office/drawing/2014/main" id="{5A584C14-9A17-498D-A14E-7D9CF5DB0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21">
            <a:extLst>
              <a:ext uri="{FF2B5EF4-FFF2-40B4-BE49-F238E27FC236}">
                <a16:creationId xmlns:a16="http://schemas.microsoft.com/office/drawing/2014/main" id="{A86F017C-87F0-48E0-BBAE-6D74DDA10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E9F7D-2187-4BA2-8736-B17B08EC7EB8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891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459EF95A-02BD-47C8-8C4F-E7BCD2F2BF4F}"/>
              </a:ext>
            </a:extLst>
          </p:cNvPr>
          <p:cNvSpPr/>
          <p:nvPr/>
        </p:nvSpPr>
        <p:spPr>
          <a:xfrm>
            <a:off x="1352552" y="0"/>
            <a:ext cx="10839449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9A72E97-E321-43FF-96C9-70D5AF80A6D7}"/>
              </a:ext>
            </a:extLst>
          </p:cNvPr>
          <p:cNvSpPr/>
          <p:nvPr/>
        </p:nvSpPr>
        <p:spPr bwMode="invGray">
          <a:xfrm>
            <a:off x="1352551" y="0"/>
            <a:ext cx="9736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4" name="日期版面配置區 1">
            <a:extLst>
              <a:ext uri="{FF2B5EF4-FFF2-40B4-BE49-F238E27FC236}">
                <a16:creationId xmlns:a16="http://schemas.microsoft.com/office/drawing/2014/main" id="{80942323-C469-481A-8FCD-F8AA2CE01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74AAE4-B5FA-4D85-B52D-0FC70441450C}" type="datetimeFigureOut">
              <a:rPr lang="zh-TW" altLang="en-US"/>
              <a:pPr>
                <a:defRPr/>
              </a:pPr>
              <a:t>2021/9/9</a:t>
            </a:fld>
            <a:endParaRPr lang="zh-TW" altLang="en-US"/>
          </a:p>
        </p:txBody>
      </p:sp>
      <p:sp>
        <p:nvSpPr>
          <p:cNvPr id="5" name="頁尾版面配置區 2">
            <a:extLst>
              <a:ext uri="{FF2B5EF4-FFF2-40B4-BE49-F238E27FC236}">
                <a16:creationId xmlns:a16="http://schemas.microsoft.com/office/drawing/2014/main" id="{6B46B9E3-27D2-4780-AA2E-8611216EE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3">
            <a:extLst>
              <a:ext uri="{FF2B5EF4-FFF2-40B4-BE49-F238E27FC236}">
                <a16:creationId xmlns:a16="http://schemas.microsoft.com/office/drawing/2014/main" id="{22F07D85-80C5-4802-BE6A-A2E7CEF87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3ACDA-9B97-472C-91F4-316DCC688692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941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2C71578-3273-4DDD-BD7F-9ECA6D29D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55A405-920E-491B-A45B-A3AA323BCA7D}" type="datetimeFigureOut">
              <a:rPr lang="zh-TW" altLang="en-US"/>
              <a:pPr>
                <a:defRPr/>
              </a:pPr>
              <a:t>2021/9/9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33EA329-D02D-435C-B870-F8B80B0A3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2A8A6A1-149B-4608-929B-05597D3D2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A8A7E-A8B9-4B0F-B4F5-B6A0AABD5C4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442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836527A2-0D35-4019-9295-A1D67BACD263}"/>
              </a:ext>
            </a:extLst>
          </p:cNvPr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kumimoji="0" lang="en-US" sz="3200">
              <a:latin typeface="+mn-lt"/>
              <a:ea typeface="+mn-ea"/>
            </a:endParaRPr>
          </a:p>
        </p:txBody>
      </p:sp>
      <p:sp>
        <p:nvSpPr>
          <p:cNvPr id="6" name="流程圖: 程序 5">
            <a:extLst>
              <a:ext uri="{FF2B5EF4-FFF2-40B4-BE49-F238E27FC236}">
                <a16:creationId xmlns:a16="http://schemas.microsoft.com/office/drawing/2014/main" id="{92CF1B7B-C415-460C-8EDA-BCBF84174AF2}"/>
              </a:ext>
            </a:extLst>
          </p:cNvPr>
          <p:cNvSpPr/>
          <p:nvPr/>
        </p:nvSpPr>
        <p:spPr>
          <a:xfrm rot="19468671">
            <a:off x="529167" y="954089"/>
            <a:ext cx="9144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7" name="流程圖: 程序 6">
            <a:extLst>
              <a:ext uri="{FF2B5EF4-FFF2-40B4-BE49-F238E27FC236}">
                <a16:creationId xmlns:a16="http://schemas.microsoft.com/office/drawing/2014/main" id="{57CA761E-CC8C-487E-963C-CE904BDD7725}"/>
              </a:ext>
            </a:extLst>
          </p:cNvPr>
          <p:cNvSpPr/>
          <p:nvPr/>
        </p:nvSpPr>
        <p:spPr>
          <a:xfrm rot="2103354" flipH="1">
            <a:off x="6671734" y="936625"/>
            <a:ext cx="865717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zh-TW" altLang="en-US" noProof="0"/>
              <a:t>按一下圖示以新增圖片</a:t>
            </a:r>
            <a:endParaRPr lang="en-US" noProof="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日期版面配置區 4">
            <a:extLst>
              <a:ext uri="{FF2B5EF4-FFF2-40B4-BE49-F238E27FC236}">
                <a16:creationId xmlns:a16="http://schemas.microsoft.com/office/drawing/2014/main" id="{1EF14CFC-D355-48B5-B41D-43F008E4F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06D4B3-2B44-4CC8-B067-03C77AAD68B5}" type="datetimeFigureOut">
              <a:rPr lang="zh-TW" altLang="en-US"/>
              <a:pPr>
                <a:defRPr/>
              </a:pPr>
              <a:t>2021/9/9</a:t>
            </a:fld>
            <a:endParaRPr lang="zh-TW" altLang="en-US"/>
          </a:p>
        </p:txBody>
      </p:sp>
      <p:sp>
        <p:nvSpPr>
          <p:cNvPr id="9" name="頁尾版面配置區 5">
            <a:extLst>
              <a:ext uri="{FF2B5EF4-FFF2-40B4-BE49-F238E27FC236}">
                <a16:creationId xmlns:a16="http://schemas.microsoft.com/office/drawing/2014/main" id="{9993495F-2C88-4716-A823-522822D65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投影片編號版面配置區 6">
            <a:extLst>
              <a:ext uri="{FF2B5EF4-FFF2-40B4-BE49-F238E27FC236}">
                <a16:creationId xmlns:a16="http://schemas.microsoft.com/office/drawing/2014/main" id="{BE2FC671-7728-4FE5-B41E-102E40006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9D223-26C5-425B-A1C6-FAB63EF3A1B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452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>
            <a:extLst>
              <a:ext uri="{FF2B5EF4-FFF2-40B4-BE49-F238E27FC236}">
                <a16:creationId xmlns:a16="http://schemas.microsoft.com/office/drawing/2014/main" id="{33DF97FA-283C-4FCB-9219-C9C5C65B43E1}"/>
              </a:ext>
            </a:extLst>
          </p:cNvPr>
          <p:cNvSpPr/>
          <p:nvPr/>
        </p:nvSpPr>
        <p:spPr>
          <a:xfrm>
            <a:off x="-1087967" y="-815975"/>
            <a:ext cx="21844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8" name="橢圓 7">
            <a:extLst>
              <a:ext uri="{FF2B5EF4-FFF2-40B4-BE49-F238E27FC236}">
                <a16:creationId xmlns:a16="http://schemas.microsoft.com/office/drawing/2014/main" id="{240D6B57-B5A9-4D29-857B-340B7E3FE043}"/>
              </a:ext>
            </a:extLst>
          </p:cNvPr>
          <p:cNvSpPr/>
          <p:nvPr/>
        </p:nvSpPr>
        <p:spPr>
          <a:xfrm>
            <a:off x="224367" y="20639"/>
            <a:ext cx="2271184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11" name="甜甜圈 10">
            <a:extLst>
              <a:ext uri="{FF2B5EF4-FFF2-40B4-BE49-F238E27FC236}">
                <a16:creationId xmlns:a16="http://schemas.microsoft.com/office/drawing/2014/main" id="{AE76333F-754D-41B7-947A-19CA8BF3AF32}"/>
              </a:ext>
            </a:extLst>
          </p:cNvPr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333F0572-4E99-4B31-AEE2-EDD8DC24CB8D}"/>
              </a:ext>
            </a:extLst>
          </p:cNvPr>
          <p:cNvSpPr/>
          <p:nvPr/>
        </p:nvSpPr>
        <p:spPr>
          <a:xfrm>
            <a:off x="1350434" y="0"/>
            <a:ext cx="1084156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5" name="標題版面配置區 4">
            <a:extLst>
              <a:ext uri="{FF2B5EF4-FFF2-40B4-BE49-F238E27FC236}">
                <a16:creationId xmlns:a16="http://schemas.microsoft.com/office/drawing/2014/main" id="{4AEB7C4A-D561-4A95-BFC2-C4DEBB93C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7" y="274638"/>
            <a:ext cx="9999133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1033" name="文字版面配置區 8">
            <a:extLst>
              <a:ext uri="{FF2B5EF4-FFF2-40B4-BE49-F238E27FC236}">
                <a16:creationId xmlns:a16="http://schemas.microsoft.com/office/drawing/2014/main" id="{458AE3C7-BFBC-4B24-8CEE-C801A2C613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913467" y="1447800"/>
            <a:ext cx="9999133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  <p:sp>
        <p:nvSpPr>
          <p:cNvPr id="24" name="日期版面配置區 23">
            <a:extLst>
              <a:ext uri="{FF2B5EF4-FFF2-40B4-BE49-F238E27FC236}">
                <a16:creationId xmlns:a16="http://schemas.microsoft.com/office/drawing/2014/main" id="{7C715EB6-943C-4D27-BCBE-04743429F3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fld id="{FA75C653-0440-46D1-A64C-0FDFD5BE8A0E}" type="datetimeFigureOut">
              <a:rPr lang="zh-TW" altLang="en-US"/>
              <a:pPr>
                <a:defRPr/>
              </a:pPr>
              <a:t>2021/9/9</a:t>
            </a:fld>
            <a:endParaRPr lang="zh-TW" altLang="en-US"/>
          </a:p>
        </p:txBody>
      </p:sp>
      <p:sp>
        <p:nvSpPr>
          <p:cNvPr id="10" name="頁尾版面配置區 9">
            <a:extLst>
              <a:ext uri="{FF2B5EF4-FFF2-40B4-BE49-F238E27FC236}">
                <a16:creationId xmlns:a16="http://schemas.microsoft.com/office/drawing/2014/main" id="{1188AE63-072C-4ED9-BF26-D04D5868A6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22" name="投影片編號版面配置區 21">
            <a:extLst>
              <a:ext uri="{FF2B5EF4-FFF2-40B4-BE49-F238E27FC236}">
                <a16:creationId xmlns:a16="http://schemas.microsoft.com/office/drawing/2014/main" id="{A72C9F71-6991-4340-A8B6-8832F9DC3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5033" y="6305550"/>
            <a:ext cx="609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solidFill>
                  <a:srgbClr val="B5A788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1pPr>
          </a:lstStyle>
          <a:p>
            <a:fld id="{8835BCBC-3DED-445F-B5D8-0101D89F15A2}" type="slidenum">
              <a:rPr lang="zh-TW" altLang="en-US"/>
              <a:pPr/>
              <a:t>‹#›</a:t>
            </a:fld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CF72EA69-089F-4446-9055-A59BF048B7CF}"/>
              </a:ext>
            </a:extLst>
          </p:cNvPr>
          <p:cNvSpPr/>
          <p:nvPr/>
        </p:nvSpPr>
        <p:spPr bwMode="invGray">
          <a:xfrm>
            <a:off x="1352551" y="0"/>
            <a:ext cx="9736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74557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E6F366-BE32-44C6-B893-C01C0485D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3038" y="231774"/>
            <a:ext cx="7915275" cy="10080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CN" altLang="en-US" sz="3600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登山宝训：先知性人生看律法的功用</a:t>
            </a:r>
            <a:endParaRPr lang="zh-TW" altLang="en-US" sz="3600" b="1" dirty="0">
              <a:solidFill>
                <a:schemeClr val="tx2">
                  <a:satMod val="13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9C50F80-168D-47DE-BBEA-6EDC320195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3038" y="1657351"/>
            <a:ext cx="8101012" cy="49688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上星期讲了你们是世上的盐和光。神在寻找一个人，一群人来完成这伟大的使命。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zh-CN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新约时代应如何看待律法呢？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太</a:t>
            </a: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5:17-20)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zh-CN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从耶稣基督先知性人生观看律法的功用。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zh-CN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天父要彰显祂的荣耀在地上，彰显祂圣洁的国度在地上。祂会用什么方法？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3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E6F366-BE32-44C6-B893-C01C0485D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3038" y="231774"/>
            <a:ext cx="7915275" cy="10080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CN" altLang="en-US" sz="3600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登山宝训：先知性人生看律法的功用</a:t>
            </a:r>
            <a:endParaRPr lang="zh-TW" altLang="en-US" sz="3600" b="1" dirty="0">
              <a:solidFill>
                <a:schemeClr val="tx2">
                  <a:satMod val="13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9C50F80-168D-47DE-BBEA-6EDC320195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3037" y="1657351"/>
            <a:ext cx="8758237" cy="4968875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神为何要赐下律法给摩西？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今天要讲耶稣基督从先知性人生的角度如何看律法？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经文中有三个问题，常困扰着我们高举因信称义不靠行为的基督徒。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第一个：莫想我来是要废掉「律法和先知」，我不是要废掉，乃是要成全。」（太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第二个：就是到天地都废去了，律法的一点一画也不能废去，都要成全。（太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第三个：你们的义若不胜于文士和法利赛人，断不能进天国。（太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zh-TW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03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E6F366-BE32-44C6-B893-C01C0485D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3038" y="231774"/>
            <a:ext cx="7915275" cy="10080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CN" altLang="en-US" sz="3600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登山宝训：先知性人生看律法的功用</a:t>
            </a:r>
            <a:endParaRPr lang="zh-TW" altLang="en-US" sz="3600" b="1" dirty="0">
              <a:solidFill>
                <a:schemeClr val="tx2">
                  <a:satMod val="13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9C50F80-168D-47DE-BBEA-6EDC320195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3037" y="1657351"/>
            <a:ext cx="8815387" cy="49688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基督徒自马丁路德开始，只关心自己得救问题。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初代教会到天主教中世纪。是关心如何留在基督里。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犹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太人关心是割礼和妥拉</a:t>
            </a: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如何守住这民族选民的身份。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亚伯拉罕是关心与神的关系，祂的荣耀，人的平安。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律法和先知，是要人回到亚伯拉罕的与神的关系中。</a:t>
            </a:r>
            <a:endParaRPr lang="en-US" altLang="zh-TW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588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E6F366-BE32-44C6-B893-C01C0485D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0250" y="371476"/>
            <a:ext cx="6408738" cy="10080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zh-TW" sz="4000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TW" altLang="en-US" sz="4000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我心荣耀你</a:t>
            </a:r>
            <a:r>
              <a:rPr lang="en-US" altLang="zh-TW" sz="4000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</a:t>
            </a:r>
            <a:endParaRPr lang="zh-TW" altLang="en-US" sz="4000" b="1" dirty="0">
              <a:solidFill>
                <a:schemeClr val="tx2">
                  <a:satMod val="13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9C50F80-168D-47DE-BBEA-6EDC320195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3038" y="1657351"/>
            <a:ext cx="8101012" cy="49688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喔！圣洁、喔！圣洁，你是圣洁的真神，</a:t>
            </a:r>
            <a:b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喔！全能、喔！全能，你是全能的君王。</a:t>
            </a:r>
            <a:endParaRPr lang="en-US" altLang="zh-TW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我敬拜你，我全心荣耀你，</a:t>
            </a:r>
            <a:endParaRPr lang="en-US" altLang="zh-TW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你的荣光充满了全地，</a:t>
            </a:r>
            <a:b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在你荣耀中不断不断更新，</a:t>
            </a:r>
            <a:endParaRPr lang="en-US" altLang="zh-TW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每一天为要遇见你。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</a:rPr>
              <a:t>「我们众人既然敞着脸，得以看见主的荣光，好像从镜子里返照，就变成主的形状；荣上加荣，如同从主的灵变成的。」</a:t>
            </a:r>
            <a:r>
              <a:rPr lang="en-US" altLang="zh-TW" sz="3200" b="1" dirty="0">
                <a:solidFill>
                  <a:schemeClr val="tx1"/>
                </a:solidFill>
              </a:rPr>
              <a:t>(</a:t>
            </a:r>
            <a:r>
              <a:rPr lang="zh-TW" altLang="en-US" sz="3200" b="1" dirty="0">
                <a:solidFill>
                  <a:schemeClr val="tx1"/>
                </a:solidFill>
              </a:rPr>
              <a:t>林后三</a:t>
            </a:r>
            <a:r>
              <a:rPr lang="en-US" altLang="zh-TW" sz="3200" b="1" dirty="0">
                <a:solidFill>
                  <a:schemeClr val="tx1"/>
                </a:solidFill>
              </a:rPr>
              <a:t>18)</a:t>
            </a:r>
            <a:endParaRPr lang="zh-TW" altLang="en-US" sz="3200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zh-TW" alt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E6F366-BE32-44C6-B893-C01C0485D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3038" y="231774"/>
            <a:ext cx="7915275" cy="10080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CN" altLang="en-US" sz="3600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登山宝训：先知性人生看律法的功用</a:t>
            </a:r>
            <a:endParaRPr lang="zh-TW" altLang="en-US" sz="3600" b="1" dirty="0">
              <a:solidFill>
                <a:schemeClr val="tx2">
                  <a:satMod val="13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9C50F80-168D-47DE-BBEA-6EDC320195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3038" y="1657351"/>
            <a:ext cx="9777412" cy="5124449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今天，基督教信仰只关心个人得救，比天主教更差，已没有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基督身体与救恩的观念，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所以教会生活可有可无。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现今的基督徒也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没有犹太人以神国度为念的选民国度观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。天国的主权在他们眼中只有边沿价值。很可怜！这是切底世俗化的信仰。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很多教会变成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只有事工和使命的宗教团体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。不见神的踪影，教会与拜假神庙宇无大分别。看不见的神，人无法取悦，最后人便只想到靠虔诚得祝福。这是法利赛人和大儿子的心思。一点都没有亲情观。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但我相信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神在用不同的神学观在历史上推动教会前进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。一切都在祂手中。圣灵每时代都在更新信徒。</a:t>
            </a:r>
          </a:p>
        </p:txBody>
      </p:sp>
    </p:spTree>
    <p:extLst>
      <p:ext uri="{BB962C8B-B14F-4D97-AF65-F5344CB8AC3E}">
        <p14:creationId xmlns:p14="http://schemas.microsoft.com/office/powerpoint/2010/main" val="3436417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624</Words>
  <Application>Microsoft Office PowerPoint</Application>
  <PresentationFormat>寬螢幕</PresentationFormat>
  <Paragraphs>37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Arial</vt:lpstr>
      <vt:lpstr>Calibri</vt:lpstr>
      <vt:lpstr>Gill Sans MT</vt:lpstr>
      <vt:lpstr>Verdana</vt:lpstr>
      <vt:lpstr>Wingdings 2</vt:lpstr>
      <vt:lpstr>夏至</vt:lpstr>
      <vt:lpstr>登山宝训：先知性人生看律法的功用</vt:lpstr>
      <vt:lpstr>登山宝训：先知性人生看律法的功用</vt:lpstr>
      <vt:lpstr>登山宝训：先知性人生看律法的功用</vt:lpstr>
      <vt:lpstr>《我心荣耀你》</vt:lpstr>
      <vt:lpstr>登山宝训：先知性人生看律法的功用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登山宝训：先知性人生看律法的功用</dc:title>
  <dc:creator>sun kwong wong</dc:creator>
  <cp:lastModifiedBy>sun kwong wong</cp:lastModifiedBy>
  <cp:revision>1</cp:revision>
  <dcterms:created xsi:type="dcterms:W3CDTF">2021-09-09T11:30:29Z</dcterms:created>
  <dcterms:modified xsi:type="dcterms:W3CDTF">2021-09-09T13:39:19Z</dcterms:modified>
</cp:coreProperties>
</file>