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1" r:id="rId2"/>
    <p:sldId id="262" r:id="rId3"/>
    <p:sldId id="259" r:id="rId4"/>
    <p:sldId id="260" r:id="rId5"/>
    <p:sldId id="263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70237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8379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2949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661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49377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67662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48586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58152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427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4834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2490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07932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9809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82402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378384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91841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C3A61-F816-4CC5-A59F-8DC6869C340D}" type="datetimeFigureOut">
              <a:rPr lang="zh-TW" altLang="en-US" smtClean="0"/>
              <a:t>2021/9/2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BB287A4D-815B-43F9-A4D3-09FDA97107D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0479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EC5C54B9-04A8-47FD-B03D-4EC9F6E51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pPr>
              <a:tabLst>
                <a:tab pos="471170" algn="l"/>
              </a:tabLst>
            </a:pP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先知性人生的特质第五讲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先知性的人生</a:t>
            </a:r>
            <a: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—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活着如光的生命</a:t>
            </a:r>
            <a:endParaRPr lang="zh-TW" altLang="zh-TW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BB5F931E-0C05-45A5-ABDA-E6F6D251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355" y="676275"/>
            <a:ext cx="6248025" cy="61901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耶稣指出先知性人生两个形像：马太福音</a:t>
            </a: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13-16</a:t>
            </a:r>
          </a:p>
          <a:p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你们是世上的盐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重点是「若失了味」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消防员不再救火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医生不再医治人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救生员不再拯溺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为何会被人践踏？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教会是拯溺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中心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还是拯溺俱乐部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呢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25901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EC5C54B9-04A8-47FD-B03D-4EC9F6E51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pPr>
              <a:tabLst>
                <a:tab pos="471170" algn="l"/>
              </a:tabLst>
            </a:pP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先知性人生的特质第五讲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先知性的人生</a:t>
            </a:r>
            <a: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—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活着如光的生命</a:t>
            </a:r>
            <a:endParaRPr lang="zh-TW" altLang="zh-TW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BB5F931E-0C05-45A5-ABDA-E6F6D251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355" y="352425"/>
            <a:ext cx="6248025" cy="6514041"/>
          </a:xfrm>
        </p:spPr>
        <p:txBody>
          <a:bodyPr anchor="ctr">
            <a:normAutofit/>
          </a:bodyPr>
          <a:lstStyle/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教会是拯溺会还是拯溺俱乐部？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一位每天守候在暗礁海岸的男子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舍身救人，感动村民建起灯塔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拯溺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中心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最後它卻變成拯溺俱樂部。他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们只会搞些活动让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會員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开心，再无人关心那暗礁上遇险的船员。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他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们不再做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拯溺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事了！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有人问为何這裏叫做「拯溺俱乐部」？他們便回答，這是历史的包伏。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教会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原本應是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黑夜的灯塔和拯溺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中心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。现在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好像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变成拯溺俱乐部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了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傳福音救人只是歷史留下來的包伏。</a:t>
            </a: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72553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EC5C54B9-04A8-47FD-B03D-4EC9F6E51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pPr>
              <a:tabLst>
                <a:tab pos="471170" algn="l"/>
              </a:tabLst>
            </a:pP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先知性人生的特质第五讲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先知性的人生</a:t>
            </a:r>
            <a: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—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活着如光的生命</a:t>
            </a:r>
            <a:endParaRPr lang="zh-TW" altLang="zh-TW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BB5F931E-0C05-45A5-ABDA-E6F6D251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5264" y="609599"/>
            <a:ext cx="6248025" cy="604520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你的光当照在人前</a:t>
            </a: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诗集：青年圣歌 </a:t>
            </a: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I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107</a:t>
            </a:r>
          </a:p>
          <a:p>
            <a:pPr marL="0" indent="0">
              <a:buNone/>
            </a:pPr>
            <a:endParaRPr lang="en-US" altLang="zh-CN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我天父发慈悲恩光，像灯塔由天普照，</a:t>
            </a: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祂命令我们当发光，去照亮沿岸暗礁。</a:t>
            </a:r>
          </a:p>
          <a:p>
            <a:pPr marL="0" indent="0">
              <a:buNone/>
            </a:pPr>
            <a:endParaRPr lang="zh-CN" altLang="en-US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全世界在黑夜罪中，怒号声如汹涌浪，</a:t>
            </a: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千万人逼切在等待，热望得见边岸光。</a:t>
            </a:r>
          </a:p>
          <a:p>
            <a:pPr marL="0" indent="0">
              <a:buNone/>
            </a:pPr>
            <a:endParaRPr lang="zh-CN" altLang="en-US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副歌：</a:t>
            </a: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你的光当照在人前，且越过苦海浪波，</a:t>
            </a:r>
          </a:p>
          <a:p>
            <a:pPr marL="0" indent="0">
              <a:buNone/>
            </a:pP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世上人陷溺在罪中，等候你速往救助。</a:t>
            </a:r>
          </a:p>
        </p:txBody>
      </p:sp>
    </p:spTree>
    <p:extLst>
      <p:ext uri="{BB962C8B-B14F-4D97-AF65-F5344CB8AC3E}">
        <p14:creationId xmlns:p14="http://schemas.microsoft.com/office/powerpoint/2010/main" val="1594628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EC5C54B9-04A8-47FD-B03D-4EC9F6E51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pPr>
              <a:tabLst>
                <a:tab pos="471170" algn="l"/>
              </a:tabLst>
            </a:pP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先知性人生的特质第五讲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先知性的人生</a:t>
            </a:r>
            <a: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—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活着如光的生命</a:t>
            </a:r>
            <a:endParaRPr lang="zh-TW" altLang="zh-TW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BB5F931E-0C05-45A5-ABDA-E6F6D251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355" y="904875"/>
            <a:ext cx="6248025" cy="5749925"/>
          </a:xfrm>
        </p:spPr>
        <p:txBody>
          <a:bodyPr anchor="ctr">
            <a:normAutofit/>
          </a:bodyPr>
          <a:lstStyle/>
          <a:p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2. 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你们是世上的光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重点是「要被看见」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三幅图画：</a:t>
            </a:r>
          </a:p>
          <a:p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在山上的城：给人方向和盼望</a:t>
            </a:r>
          </a:p>
          <a:p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2. 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灯台上的光：不是为自保而活</a:t>
            </a:r>
          </a:p>
          <a:p>
            <a:r>
              <a:rPr lang="en-US" altLang="zh-CN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3. 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照在人前光：活出可见的善行</a:t>
            </a:r>
          </a:p>
          <a:p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如何才能成为使神得荣耀的光？ （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愛！我願意</a:t>
            </a:r>
            <a:r>
              <a:rPr lang="zh-CN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2182925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EC5C54B9-04A8-47FD-B03D-4EC9F6E51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pPr>
              <a:tabLst>
                <a:tab pos="471170" algn="l"/>
              </a:tabLst>
            </a:pP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先知性人生的特质第五讲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先知性的人生</a:t>
            </a:r>
            <a: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—</a:t>
            </a:r>
            <a:br>
              <a:rPr lang="en-US" altLang="zh-CN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zh-CN" altLang="en-US" b="1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活着如光的生命</a:t>
            </a:r>
            <a:endParaRPr lang="zh-TW" altLang="zh-TW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BB5F931E-0C05-45A5-ABDA-E6F6D251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355" y="609599"/>
            <a:ext cx="6248025" cy="5749925"/>
          </a:xfrm>
        </p:spPr>
        <p:txBody>
          <a:bodyPr anchor="ctr">
            <a:normAutofit lnSpcReduction="10000"/>
          </a:bodyPr>
          <a:lstStyle/>
          <a:p>
            <a:r>
              <a:rPr lang="en-US" altLang="zh-TW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愛，我願意</a:t>
            </a:r>
            <a:r>
              <a:rPr lang="en-US" altLang="zh-TW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十字架上的光芒，溫柔又慈祥，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帶著主愛的力量，向著我照亮。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我的心不再隱藏，完全的擺上，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願主愛來澆灌我，在愛中得自由釋放。</a:t>
            </a:r>
          </a:p>
          <a:p>
            <a:pPr marL="0" indent="0">
              <a:buNone/>
            </a:pPr>
            <a:endParaRPr lang="zh-TW" altLang="en-US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我願意降服，我願意降服，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在你愛的懷抱中，我願意降服。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你是我的主，你是我的主，</a:t>
            </a: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永遠在你懷抱中，</a:t>
            </a:r>
            <a:endParaRPr lang="en-US" altLang="zh-TW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2800" b="1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你是我，你是我的主。</a:t>
            </a:r>
            <a:endParaRPr lang="zh-CN" altLang="en-US" sz="2800" b="1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81280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多面向">
  <a:themeElements>
    <a:clrScheme name="多面向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多面向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多面向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427</TotalTime>
  <Words>543</Words>
  <Application>Microsoft Office PowerPoint</Application>
  <PresentationFormat>寬螢幕</PresentationFormat>
  <Paragraphs>47</Paragraphs>
  <Slides>5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</vt:i4>
      </vt:variant>
    </vt:vector>
  </HeadingPairs>
  <TitlesOfParts>
    <vt:vector size="11" baseType="lpstr">
      <vt:lpstr>標楷體</vt:lpstr>
      <vt:lpstr>Arial</vt:lpstr>
      <vt:lpstr>Calibri</vt:lpstr>
      <vt:lpstr>Trebuchet MS</vt:lpstr>
      <vt:lpstr>Wingdings 3</vt:lpstr>
      <vt:lpstr>多面向</vt:lpstr>
      <vt:lpstr>先知性人生的特质第五讲  先知性的人生— 活着如光的生命</vt:lpstr>
      <vt:lpstr>先知性人生的特质第五讲  先知性的人生— 活着如光的生命</vt:lpstr>
      <vt:lpstr>先知性人生的特质第五讲  先知性的人生— 活着如光的生命</vt:lpstr>
      <vt:lpstr>先知性人生的特质第五讲  先知性的人生— 活着如光的生命</vt:lpstr>
      <vt:lpstr>先知性人生的特质第五讲  先知性的人生— 活着如光的生命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先知性人生的特质第五讲  先知性的人生— 活着如光的生命</dc:title>
  <dc:creator>sun kwong wong</dc:creator>
  <cp:lastModifiedBy>sun kwong wong</cp:lastModifiedBy>
  <cp:revision>5</cp:revision>
  <dcterms:created xsi:type="dcterms:W3CDTF">2021-09-02T06:24:51Z</dcterms:created>
  <dcterms:modified xsi:type="dcterms:W3CDTF">2021-09-02T13:33:05Z</dcterms:modified>
</cp:coreProperties>
</file>