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3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B96BF21-D735-4282-ABB0-B032C8B259C3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C61A9921-3B29-4A49-A68A-4E5C2919F629}">
      <dgm:prSet custT="1"/>
      <dgm:spPr/>
      <dgm:t>
        <a:bodyPr/>
        <a:lstStyle/>
        <a:p>
          <a:r>
            <a:rPr lang="zh-CN" sz="2800" dirty="0"/>
            <a:t>主耶稣每一个福都点中一种人。</a:t>
          </a:r>
          <a:endParaRPr lang="en-US" sz="2800" dirty="0"/>
        </a:p>
      </dgm:t>
    </dgm:pt>
    <dgm:pt modelId="{BC97813F-8DF2-44B9-86DF-E9233AD74DB6}" type="parTrans" cxnId="{E72E69E2-0414-4EF1-8C61-753BDADFD894}">
      <dgm:prSet/>
      <dgm:spPr/>
      <dgm:t>
        <a:bodyPr/>
        <a:lstStyle/>
        <a:p>
          <a:endParaRPr lang="en-US"/>
        </a:p>
      </dgm:t>
    </dgm:pt>
    <dgm:pt modelId="{A4CD71FF-9C07-487D-B631-0C371222E59D}" type="sibTrans" cxnId="{E72E69E2-0414-4EF1-8C61-753BDADFD894}">
      <dgm:prSet/>
      <dgm:spPr/>
      <dgm:t>
        <a:bodyPr/>
        <a:lstStyle/>
        <a:p>
          <a:endParaRPr lang="en-US"/>
        </a:p>
      </dgm:t>
    </dgm:pt>
    <dgm:pt modelId="{0F3E5945-1EAC-4D08-828F-0825088E74E1}">
      <dgm:prSet custT="1"/>
      <dgm:spPr/>
      <dgm:t>
        <a:bodyPr/>
        <a:lstStyle/>
        <a:p>
          <a:r>
            <a:rPr lang="zh-CN" sz="2400" dirty="0"/>
            <a:t>其实，讲道是为安慰人，所以要能让人受感动。所以讲者要懂得阅读感觉（</a:t>
          </a:r>
          <a:r>
            <a:rPr lang="en-US" sz="2400" dirty="0"/>
            <a:t>Read feeling</a:t>
          </a:r>
          <a:r>
            <a:rPr lang="zh-CN" sz="2400" dirty="0"/>
            <a:t>），读出听众的心里的问题和需要。吸引他！再读一遍</a:t>
          </a:r>
          <a:r>
            <a:rPr lang="en-US" sz="2400" dirty="0"/>
            <a:t>1-12</a:t>
          </a:r>
          <a:r>
            <a:rPr lang="zh-CN" sz="2400" dirty="0"/>
            <a:t>。</a:t>
          </a:r>
          <a:endParaRPr lang="en-US" sz="2400" dirty="0"/>
        </a:p>
      </dgm:t>
    </dgm:pt>
    <dgm:pt modelId="{A0EA891F-7286-42E3-A3F1-8FC1ECC706B8}" type="parTrans" cxnId="{5BCD1996-52B8-4455-A806-A03BC4872AE3}">
      <dgm:prSet/>
      <dgm:spPr/>
      <dgm:t>
        <a:bodyPr/>
        <a:lstStyle/>
        <a:p>
          <a:endParaRPr lang="en-US"/>
        </a:p>
      </dgm:t>
    </dgm:pt>
    <dgm:pt modelId="{1F1DA42C-4BF9-4DCB-88BB-BCCEF80CB769}" type="sibTrans" cxnId="{5BCD1996-52B8-4455-A806-A03BC4872AE3}">
      <dgm:prSet/>
      <dgm:spPr/>
      <dgm:t>
        <a:bodyPr/>
        <a:lstStyle/>
        <a:p>
          <a:endParaRPr lang="en-US"/>
        </a:p>
      </dgm:t>
    </dgm:pt>
    <dgm:pt modelId="{CF9D192A-DAAB-4A3C-BDED-77027B78EF74}">
      <dgm:prSet custT="1"/>
      <dgm:spPr/>
      <dgm:t>
        <a:bodyPr/>
        <a:lstStyle/>
        <a:p>
          <a:r>
            <a:rPr lang="zh-CN" sz="2400" dirty="0"/>
            <a:t>「虚心的人」有福了！因为天国是也们的。</a:t>
          </a:r>
          <a:endParaRPr lang="en-US" sz="2400" dirty="0"/>
        </a:p>
      </dgm:t>
    </dgm:pt>
    <dgm:pt modelId="{02267FF3-6063-4491-AF80-0F8FEFECD20F}" type="parTrans" cxnId="{E6536A41-F451-4AB1-AC19-580F2C617AED}">
      <dgm:prSet/>
      <dgm:spPr/>
      <dgm:t>
        <a:bodyPr/>
        <a:lstStyle/>
        <a:p>
          <a:endParaRPr lang="en-US"/>
        </a:p>
      </dgm:t>
    </dgm:pt>
    <dgm:pt modelId="{681E009A-8118-4EB7-86F2-A795D1C187BE}" type="sibTrans" cxnId="{E6536A41-F451-4AB1-AC19-580F2C617AED}">
      <dgm:prSet/>
      <dgm:spPr/>
      <dgm:t>
        <a:bodyPr/>
        <a:lstStyle/>
        <a:p>
          <a:endParaRPr lang="en-US"/>
        </a:p>
      </dgm:t>
    </dgm:pt>
    <dgm:pt modelId="{9B2A9DA6-910D-46CE-818D-01023BCCD870}">
      <dgm:prSet custT="1"/>
      <dgm:spPr/>
      <dgm:t>
        <a:bodyPr/>
        <a:lstStyle/>
        <a:p>
          <a:r>
            <a:rPr lang="zh-CN" sz="2400" dirty="0"/>
            <a:t>为何虚心的人能快乐地拥有天国？</a:t>
          </a:r>
          <a:r>
            <a:rPr lang="zh-TW" altLang="en-US" sz="2400" dirty="0"/>
            <a:t>虚心是什么意思？</a:t>
          </a:r>
          <a:endParaRPr lang="en-US" sz="2400" dirty="0"/>
        </a:p>
      </dgm:t>
    </dgm:pt>
    <dgm:pt modelId="{2E39B8BD-1461-4D30-9231-5D82362E3995}" type="parTrans" cxnId="{FCFD12AF-7DCD-4FB4-969D-9197C954BFEE}">
      <dgm:prSet/>
      <dgm:spPr/>
      <dgm:t>
        <a:bodyPr/>
        <a:lstStyle/>
        <a:p>
          <a:endParaRPr lang="en-US"/>
        </a:p>
      </dgm:t>
    </dgm:pt>
    <dgm:pt modelId="{BADA6BB7-3618-45B7-93D1-41A1723A8890}" type="sibTrans" cxnId="{FCFD12AF-7DCD-4FB4-969D-9197C954BFEE}">
      <dgm:prSet/>
      <dgm:spPr/>
      <dgm:t>
        <a:bodyPr/>
        <a:lstStyle/>
        <a:p>
          <a:endParaRPr lang="en-US"/>
        </a:p>
      </dgm:t>
    </dgm:pt>
    <dgm:pt modelId="{3B8596F2-D2FD-47E4-B1F4-F189998CB9AE}" type="pres">
      <dgm:prSet presAssocID="{CB96BF21-D735-4282-ABB0-B032C8B259C3}" presName="linear" presStyleCnt="0">
        <dgm:presLayoutVars>
          <dgm:animLvl val="lvl"/>
          <dgm:resizeHandles val="exact"/>
        </dgm:presLayoutVars>
      </dgm:prSet>
      <dgm:spPr/>
    </dgm:pt>
    <dgm:pt modelId="{01670160-D750-452D-9273-7F99BBF3B4E9}" type="pres">
      <dgm:prSet presAssocID="{C61A9921-3B29-4A49-A68A-4E5C2919F629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B485BEAD-7CCE-482B-9CD1-1B1BD020F9D1}" type="pres">
      <dgm:prSet presAssocID="{A4CD71FF-9C07-487D-B631-0C371222E59D}" presName="spacer" presStyleCnt="0"/>
      <dgm:spPr/>
    </dgm:pt>
    <dgm:pt modelId="{2B466468-3C14-45B4-9AA7-C36462F8E4B6}" type="pres">
      <dgm:prSet presAssocID="{0F3E5945-1EAC-4D08-828F-0825088E74E1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784777A7-1B57-4029-9F7E-90E4BFA4A62F}" type="pres">
      <dgm:prSet presAssocID="{1F1DA42C-4BF9-4DCB-88BB-BCCEF80CB769}" presName="spacer" presStyleCnt="0"/>
      <dgm:spPr/>
    </dgm:pt>
    <dgm:pt modelId="{C5EF19D8-2D2C-4E6C-A989-2898FE651E84}" type="pres">
      <dgm:prSet presAssocID="{CF9D192A-DAAB-4A3C-BDED-77027B78EF74}" presName="parentText" presStyleLbl="node1" presStyleIdx="2" presStyleCnt="4" custScaleY="58021">
        <dgm:presLayoutVars>
          <dgm:chMax val="0"/>
          <dgm:bulletEnabled val="1"/>
        </dgm:presLayoutVars>
      </dgm:prSet>
      <dgm:spPr/>
    </dgm:pt>
    <dgm:pt modelId="{F71ED8DD-AEA0-4932-AF06-5012ED2A32FF}" type="pres">
      <dgm:prSet presAssocID="{681E009A-8118-4EB7-86F2-A795D1C187BE}" presName="spacer" presStyleCnt="0"/>
      <dgm:spPr/>
    </dgm:pt>
    <dgm:pt modelId="{1C003631-B97D-4FD0-96F8-E5989E3926EB}" type="pres">
      <dgm:prSet presAssocID="{9B2A9DA6-910D-46CE-818D-01023BCCD870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D8C90E2E-6751-4523-AF3E-81DB39F368A7}" type="presOf" srcId="{C61A9921-3B29-4A49-A68A-4E5C2919F629}" destId="{01670160-D750-452D-9273-7F99BBF3B4E9}" srcOrd="0" destOrd="0" presId="urn:microsoft.com/office/officeart/2005/8/layout/vList2"/>
    <dgm:cxn modelId="{E6536A41-F451-4AB1-AC19-580F2C617AED}" srcId="{CB96BF21-D735-4282-ABB0-B032C8B259C3}" destId="{CF9D192A-DAAB-4A3C-BDED-77027B78EF74}" srcOrd="2" destOrd="0" parTransId="{02267FF3-6063-4491-AF80-0F8FEFECD20F}" sibTransId="{681E009A-8118-4EB7-86F2-A795D1C187BE}"/>
    <dgm:cxn modelId="{13849541-717D-4C33-B5EF-F3FA57C0CB7F}" type="presOf" srcId="{CF9D192A-DAAB-4A3C-BDED-77027B78EF74}" destId="{C5EF19D8-2D2C-4E6C-A989-2898FE651E84}" srcOrd="0" destOrd="0" presId="urn:microsoft.com/office/officeart/2005/8/layout/vList2"/>
    <dgm:cxn modelId="{F5A58955-4DB0-4728-8F8E-FBA0242468EF}" type="presOf" srcId="{9B2A9DA6-910D-46CE-818D-01023BCCD870}" destId="{1C003631-B97D-4FD0-96F8-E5989E3926EB}" srcOrd="0" destOrd="0" presId="urn:microsoft.com/office/officeart/2005/8/layout/vList2"/>
    <dgm:cxn modelId="{4551347C-C0AA-40F2-B073-FAD0A3825380}" type="presOf" srcId="{0F3E5945-1EAC-4D08-828F-0825088E74E1}" destId="{2B466468-3C14-45B4-9AA7-C36462F8E4B6}" srcOrd="0" destOrd="0" presId="urn:microsoft.com/office/officeart/2005/8/layout/vList2"/>
    <dgm:cxn modelId="{5BCD1996-52B8-4455-A806-A03BC4872AE3}" srcId="{CB96BF21-D735-4282-ABB0-B032C8B259C3}" destId="{0F3E5945-1EAC-4D08-828F-0825088E74E1}" srcOrd="1" destOrd="0" parTransId="{A0EA891F-7286-42E3-A3F1-8FC1ECC706B8}" sibTransId="{1F1DA42C-4BF9-4DCB-88BB-BCCEF80CB769}"/>
    <dgm:cxn modelId="{5FCC7D9F-BD88-48F5-ABD1-E8B06744F021}" type="presOf" srcId="{CB96BF21-D735-4282-ABB0-B032C8B259C3}" destId="{3B8596F2-D2FD-47E4-B1F4-F189998CB9AE}" srcOrd="0" destOrd="0" presId="urn:microsoft.com/office/officeart/2005/8/layout/vList2"/>
    <dgm:cxn modelId="{FCFD12AF-7DCD-4FB4-969D-9197C954BFEE}" srcId="{CB96BF21-D735-4282-ABB0-B032C8B259C3}" destId="{9B2A9DA6-910D-46CE-818D-01023BCCD870}" srcOrd="3" destOrd="0" parTransId="{2E39B8BD-1461-4D30-9231-5D82362E3995}" sibTransId="{BADA6BB7-3618-45B7-93D1-41A1723A8890}"/>
    <dgm:cxn modelId="{E72E69E2-0414-4EF1-8C61-753BDADFD894}" srcId="{CB96BF21-D735-4282-ABB0-B032C8B259C3}" destId="{C61A9921-3B29-4A49-A68A-4E5C2919F629}" srcOrd="0" destOrd="0" parTransId="{BC97813F-8DF2-44B9-86DF-E9233AD74DB6}" sibTransId="{A4CD71FF-9C07-487D-B631-0C371222E59D}"/>
    <dgm:cxn modelId="{B70E8DDC-233F-4A87-AAD8-A22C3E8BD186}" type="presParOf" srcId="{3B8596F2-D2FD-47E4-B1F4-F189998CB9AE}" destId="{01670160-D750-452D-9273-7F99BBF3B4E9}" srcOrd="0" destOrd="0" presId="urn:microsoft.com/office/officeart/2005/8/layout/vList2"/>
    <dgm:cxn modelId="{F19FFA06-AB6B-4286-A73D-FBEBCF8B270E}" type="presParOf" srcId="{3B8596F2-D2FD-47E4-B1F4-F189998CB9AE}" destId="{B485BEAD-7CCE-482B-9CD1-1B1BD020F9D1}" srcOrd="1" destOrd="0" presId="urn:microsoft.com/office/officeart/2005/8/layout/vList2"/>
    <dgm:cxn modelId="{6D8C2D01-B5B0-4F2D-997B-2A7EE13DCB95}" type="presParOf" srcId="{3B8596F2-D2FD-47E4-B1F4-F189998CB9AE}" destId="{2B466468-3C14-45B4-9AA7-C36462F8E4B6}" srcOrd="2" destOrd="0" presId="urn:microsoft.com/office/officeart/2005/8/layout/vList2"/>
    <dgm:cxn modelId="{28EA31FF-1583-4AA0-9AA4-54BF3C90D203}" type="presParOf" srcId="{3B8596F2-D2FD-47E4-B1F4-F189998CB9AE}" destId="{784777A7-1B57-4029-9F7E-90E4BFA4A62F}" srcOrd="3" destOrd="0" presId="urn:microsoft.com/office/officeart/2005/8/layout/vList2"/>
    <dgm:cxn modelId="{B5D7F7C2-F8AD-444A-8695-6B36F2A920B6}" type="presParOf" srcId="{3B8596F2-D2FD-47E4-B1F4-F189998CB9AE}" destId="{C5EF19D8-2D2C-4E6C-A989-2898FE651E84}" srcOrd="4" destOrd="0" presId="urn:microsoft.com/office/officeart/2005/8/layout/vList2"/>
    <dgm:cxn modelId="{76769CCA-C7D4-4EF7-B4E6-1C528B47EE9F}" type="presParOf" srcId="{3B8596F2-D2FD-47E4-B1F4-F189998CB9AE}" destId="{F71ED8DD-AEA0-4932-AF06-5012ED2A32FF}" srcOrd="5" destOrd="0" presId="urn:microsoft.com/office/officeart/2005/8/layout/vList2"/>
    <dgm:cxn modelId="{F27D6F47-2F30-4A93-8F6C-C80D203F8C3B}" type="presParOf" srcId="{3B8596F2-D2FD-47E4-B1F4-F189998CB9AE}" destId="{1C003631-B97D-4FD0-96F8-E5989E3926EB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B96BF21-D735-4282-ABB0-B032C8B259C3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C61A9921-3B29-4A49-A68A-4E5C2919F629}">
      <dgm:prSet custT="1"/>
      <dgm:spPr/>
      <dgm:t>
        <a:bodyPr/>
        <a:lstStyle/>
        <a:p>
          <a:r>
            <a:rPr lang="en-US" altLang="zh-CN" sz="2800" dirty="0"/>
            <a:t>【</a:t>
          </a:r>
          <a:r>
            <a:rPr lang="zh-CN" altLang="en-US" sz="2800" dirty="0"/>
            <a:t>一个茶杯的故事</a:t>
          </a:r>
          <a:r>
            <a:rPr lang="en-US" altLang="zh-CN" sz="2800" dirty="0"/>
            <a:t>】</a:t>
          </a:r>
          <a:r>
            <a:rPr lang="zh-CN" altLang="en-US" sz="2800" dirty="0"/>
            <a:t>老师对求助的教授说：「你已经太满了！我没有什么可帮助你。」</a:t>
          </a:r>
          <a:endParaRPr lang="en-US" sz="2800" dirty="0"/>
        </a:p>
      </dgm:t>
    </dgm:pt>
    <dgm:pt modelId="{BC97813F-8DF2-44B9-86DF-E9233AD74DB6}" type="parTrans" cxnId="{E72E69E2-0414-4EF1-8C61-753BDADFD894}">
      <dgm:prSet/>
      <dgm:spPr/>
      <dgm:t>
        <a:bodyPr/>
        <a:lstStyle/>
        <a:p>
          <a:endParaRPr lang="en-US"/>
        </a:p>
      </dgm:t>
    </dgm:pt>
    <dgm:pt modelId="{A4CD71FF-9C07-487D-B631-0C371222E59D}" type="sibTrans" cxnId="{E72E69E2-0414-4EF1-8C61-753BDADFD894}">
      <dgm:prSet/>
      <dgm:spPr/>
      <dgm:t>
        <a:bodyPr/>
        <a:lstStyle/>
        <a:p>
          <a:endParaRPr lang="en-US"/>
        </a:p>
      </dgm:t>
    </dgm:pt>
    <dgm:pt modelId="{0F3E5945-1EAC-4D08-828F-0825088E74E1}">
      <dgm:prSet custT="1"/>
      <dgm:spPr/>
      <dgm:t>
        <a:bodyPr/>
        <a:lstStyle/>
        <a:p>
          <a:r>
            <a:rPr lang="zh-CN" altLang="en-US" sz="2400" dirty="0"/>
            <a:t>最让我们远离天国的是骄傲。</a:t>
          </a:r>
          <a:endParaRPr lang="en-US" sz="2400" dirty="0"/>
        </a:p>
      </dgm:t>
    </dgm:pt>
    <dgm:pt modelId="{A0EA891F-7286-42E3-A3F1-8FC1ECC706B8}" type="parTrans" cxnId="{5BCD1996-52B8-4455-A806-A03BC4872AE3}">
      <dgm:prSet/>
      <dgm:spPr/>
      <dgm:t>
        <a:bodyPr/>
        <a:lstStyle/>
        <a:p>
          <a:endParaRPr lang="en-US"/>
        </a:p>
      </dgm:t>
    </dgm:pt>
    <dgm:pt modelId="{1F1DA42C-4BF9-4DCB-88BB-BCCEF80CB769}" type="sibTrans" cxnId="{5BCD1996-52B8-4455-A806-A03BC4872AE3}">
      <dgm:prSet/>
      <dgm:spPr/>
      <dgm:t>
        <a:bodyPr/>
        <a:lstStyle/>
        <a:p>
          <a:endParaRPr lang="en-US"/>
        </a:p>
      </dgm:t>
    </dgm:pt>
    <dgm:pt modelId="{CF9D192A-DAAB-4A3C-BDED-77027B78EF74}">
      <dgm:prSet custT="1"/>
      <dgm:spPr/>
      <dgm:t>
        <a:bodyPr/>
        <a:lstStyle/>
        <a:p>
          <a:r>
            <a:rPr lang="zh-CN" altLang="en-US" sz="2400" dirty="0"/>
            <a:t>「自以为是，自以为义。自我可怜，自我中心。」是最难进入天国的真实。</a:t>
          </a:r>
          <a:endParaRPr lang="en-US" sz="2400" dirty="0"/>
        </a:p>
      </dgm:t>
    </dgm:pt>
    <dgm:pt modelId="{02267FF3-6063-4491-AF80-0F8FEFECD20F}" type="parTrans" cxnId="{E6536A41-F451-4AB1-AC19-580F2C617AED}">
      <dgm:prSet/>
      <dgm:spPr/>
      <dgm:t>
        <a:bodyPr/>
        <a:lstStyle/>
        <a:p>
          <a:endParaRPr lang="en-US"/>
        </a:p>
      </dgm:t>
    </dgm:pt>
    <dgm:pt modelId="{681E009A-8118-4EB7-86F2-A795D1C187BE}" type="sibTrans" cxnId="{E6536A41-F451-4AB1-AC19-580F2C617AED}">
      <dgm:prSet/>
      <dgm:spPr/>
      <dgm:t>
        <a:bodyPr/>
        <a:lstStyle/>
        <a:p>
          <a:endParaRPr lang="en-US"/>
        </a:p>
      </dgm:t>
    </dgm:pt>
    <dgm:pt modelId="{9B2A9DA6-910D-46CE-818D-01023BCCD870}">
      <dgm:prSet custT="1"/>
      <dgm:spPr/>
      <dgm:t>
        <a:bodyPr/>
        <a:lstStyle/>
        <a:p>
          <a:r>
            <a:rPr lang="zh-CN" altLang="en-US" sz="2400" dirty="0"/>
            <a:t>我们从小就活在自我当中，心中充满了自己。试想想看集体照时，先看自己拍得好不好。</a:t>
          </a:r>
          <a:endParaRPr lang="en-US" sz="2400" dirty="0"/>
        </a:p>
      </dgm:t>
    </dgm:pt>
    <dgm:pt modelId="{2E39B8BD-1461-4D30-9231-5D82362E3995}" type="parTrans" cxnId="{FCFD12AF-7DCD-4FB4-969D-9197C954BFEE}">
      <dgm:prSet/>
      <dgm:spPr/>
      <dgm:t>
        <a:bodyPr/>
        <a:lstStyle/>
        <a:p>
          <a:endParaRPr lang="en-US"/>
        </a:p>
      </dgm:t>
    </dgm:pt>
    <dgm:pt modelId="{BADA6BB7-3618-45B7-93D1-41A1723A8890}" type="sibTrans" cxnId="{FCFD12AF-7DCD-4FB4-969D-9197C954BFEE}">
      <dgm:prSet/>
      <dgm:spPr/>
      <dgm:t>
        <a:bodyPr/>
        <a:lstStyle/>
        <a:p>
          <a:endParaRPr lang="en-US"/>
        </a:p>
      </dgm:t>
    </dgm:pt>
    <dgm:pt modelId="{3B8596F2-D2FD-47E4-B1F4-F189998CB9AE}" type="pres">
      <dgm:prSet presAssocID="{CB96BF21-D735-4282-ABB0-B032C8B259C3}" presName="linear" presStyleCnt="0">
        <dgm:presLayoutVars>
          <dgm:animLvl val="lvl"/>
          <dgm:resizeHandles val="exact"/>
        </dgm:presLayoutVars>
      </dgm:prSet>
      <dgm:spPr/>
    </dgm:pt>
    <dgm:pt modelId="{01670160-D750-452D-9273-7F99BBF3B4E9}" type="pres">
      <dgm:prSet presAssocID="{C61A9921-3B29-4A49-A68A-4E5C2919F629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B485BEAD-7CCE-482B-9CD1-1B1BD020F9D1}" type="pres">
      <dgm:prSet presAssocID="{A4CD71FF-9C07-487D-B631-0C371222E59D}" presName="spacer" presStyleCnt="0"/>
      <dgm:spPr/>
    </dgm:pt>
    <dgm:pt modelId="{2B466468-3C14-45B4-9AA7-C36462F8E4B6}" type="pres">
      <dgm:prSet presAssocID="{0F3E5945-1EAC-4D08-828F-0825088E74E1}" presName="parentText" presStyleLbl="node1" presStyleIdx="1" presStyleCnt="4" custScaleY="71265">
        <dgm:presLayoutVars>
          <dgm:chMax val="0"/>
          <dgm:bulletEnabled val="1"/>
        </dgm:presLayoutVars>
      </dgm:prSet>
      <dgm:spPr/>
    </dgm:pt>
    <dgm:pt modelId="{784777A7-1B57-4029-9F7E-90E4BFA4A62F}" type="pres">
      <dgm:prSet presAssocID="{1F1DA42C-4BF9-4DCB-88BB-BCCEF80CB769}" presName="spacer" presStyleCnt="0"/>
      <dgm:spPr/>
    </dgm:pt>
    <dgm:pt modelId="{C5EF19D8-2D2C-4E6C-A989-2898FE651E84}" type="pres">
      <dgm:prSet presAssocID="{CF9D192A-DAAB-4A3C-BDED-77027B78EF74}" presName="parentText" presStyleLbl="node1" presStyleIdx="2" presStyleCnt="4" custScaleY="58021">
        <dgm:presLayoutVars>
          <dgm:chMax val="0"/>
          <dgm:bulletEnabled val="1"/>
        </dgm:presLayoutVars>
      </dgm:prSet>
      <dgm:spPr/>
    </dgm:pt>
    <dgm:pt modelId="{F71ED8DD-AEA0-4932-AF06-5012ED2A32FF}" type="pres">
      <dgm:prSet presAssocID="{681E009A-8118-4EB7-86F2-A795D1C187BE}" presName="spacer" presStyleCnt="0"/>
      <dgm:spPr/>
    </dgm:pt>
    <dgm:pt modelId="{1C003631-B97D-4FD0-96F8-E5989E3926EB}" type="pres">
      <dgm:prSet presAssocID="{9B2A9DA6-910D-46CE-818D-01023BCCD870}" presName="parentText" presStyleLbl="node1" presStyleIdx="3" presStyleCnt="4" custScaleY="76965">
        <dgm:presLayoutVars>
          <dgm:chMax val="0"/>
          <dgm:bulletEnabled val="1"/>
        </dgm:presLayoutVars>
      </dgm:prSet>
      <dgm:spPr/>
    </dgm:pt>
  </dgm:ptLst>
  <dgm:cxnLst>
    <dgm:cxn modelId="{D8C90E2E-6751-4523-AF3E-81DB39F368A7}" type="presOf" srcId="{C61A9921-3B29-4A49-A68A-4E5C2919F629}" destId="{01670160-D750-452D-9273-7F99BBF3B4E9}" srcOrd="0" destOrd="0" presId="urn:microsoft.com/office/officeart/2005/8/layout/vList2"/>
    <dgm:cxn modelId="{E6536A41-F451-4AB1-AC19-580F2C617AED}" srcId="{CB96BF21-D735-4282-ABB0-B032C8B259C3}" destId="{CF9D192A-DAAB-4A3C-BDED-77027B78EF74}" srcOrd="2" destOrd="0" parTransId="{02267FF3-6063-4491-AF80-0F8FEFECD20F}" sibTransId="{681E009A-8118-4EB7-86F2-A795D1C187BE}"/>
    <dgm:cxn modelId="{13849541-717D-4C33-B5EF-F3FA57C0CB7F}" type="presOf" srcId="{CF9D192A-DAAB-4A3C-BDED-77027B78EF74}" destId="{C5EF19D8-2D2C-4E6C-A989-2898FE651E84}" srcOrd="0" destOrd="0" presId="urn:microsoft.com/office/officeart/2005/8/layout/vList2"/>
    <dgm:cxn modelId="{F5A58955-4DB0-4728-8F8E-FBA0242468EF}" type="presOf" srcId="{9B2A9DA6-910D-46CE-818D-01023BCCD870}" destId="{1C003631-B97D-4FD0-96F8-E5989E3926EB}" srcOrd="0" destOrd="0" presId="urn:microsoft.com/office/officeart/2005/8/layout/vList2"/>
    <dgm:cxn modelId="{4551347C-C0AA-40F2-B073-FAD0A3825380}" type="presOf" srcId="{0F3E5945-1EAC-4D08-828F-0825088E74E1}" destId="{2B466468-3C14-45B4-9AA7-C36462F8E4B6}" srcOrd="0" destOrd="0" presId="urn:microsoft.com/office/officeart/2005/8/layout/vList2"/>
    <dgm:cxn modelId="{5BCD1996-52B8-4455-A806-A03BC4872AE3}" srcId="{CB96BF21-D735-4282-ABB0-B032C8B259C3}" destId="{0F3E5945-1EAC-4D08-828F-0825088E74E1}" srcOrd="1" destOrd="0" parTransId="{A0EA891F-7286-42E3-A3F1-8FC1ECC706B8}" sibTransId="{1F1DA42C-4BF9-4DCB-88BB-BCCEF80CB769}"/>
    <dgm:cxn modelId="{5FCC7D9F-BD88-48F5-ABD1-E8B06744F021}" type="presOf" srcId="{CB96BF21-D735-4282-ABB0-B032C8B259C3}" destId="{3B8596F2-D2FD-47E4-B1F4-F189998CB9AE}" srcOrd="0" destOrd="0" presId="urn:microsoft.com/office/officeart/2005/8/layout/vList2"/>
    <dgm:cxn modelId="{FCFD12AF-7DCD-4FB4-969D-9197C954BFEE}" srcId="{CB96BF21-D735-4282-ABB0-B032C8B259C3}" destId="{9B2A9DA6-910D-46CE-818D-01023BCCD870}" srcOrd="3" destOrd="0" parTransId="{2E39B8BD-1461-4D30-9231-5D82362E3995}" sibTransId="{BADA6BB7-3618-45B7-93D1-41A1723A8890}"/>
    <dgm:cxn modelId="{E72E69E2-0414-4EF1-8C61-753BDADFD894}" srcId="{CB96BF21-D735-4282-ABB0-B032C8B259C3}" destId="{C61A9921-3B29-4A49-A68A-4E5C2919F629}" srcOrd="0" destOrd="0" parTransId="{BC97813F-8DF2-44B9-86DF-E9233AD74DB6}" sibTransId="{A4CD71FF-9C07-487D-B631-0C371222E59D}"/>
    <dgm:cxn modelId="{B70E8DDC-233F-4A87-AAD8-A22C3E8BD186}" type="presParOf" srcId="{3B8596F2-D2FD-47E4-B1F4-F189998CB9AE}" destId="{01670160-D750-452D-9273-7F99BBF3B4E9}" srcOrd="0" destOrd="0" presId="urn:microsoft.com/office/officeart/2005/8/layout/vList2"/>
    <dgm:cxn modelId="{F19FFA06-AB6B-4286-A73D-FBEBCF8B270E}" type="presParOf" srcId="{3B8596F2-D2FD-47E4-B1F4-F189998CB9AE}" destId="{B485BEAD-7CCE-482B-9CD1-1B1BD020F9D1}" srcOrd="1" destOrd="0" presId="urn:microsoft.com/office/officeart/2005/8/layout/vList2"/>
    <dgm:cxn modelId="{6D8C2D01-B5B0-4F2D-997B-2A7EE13DCB95}" type="presParOf" srcId="{3B8596F2-D2FD-47E4-B1F4-F189998CB9AE}" destId="{2B466468-3C14-45B4-9AA7-C36462F8E4B6}" srcOrd="2" destOrd="0" presId="urn:microsoft.com/office/officeart/2005/8/layout/vList2"/>
    <dgm:cxn modelId="{28EA31FF-1583-4AA0-9AA4-54BF3C90D203}" type="presParOf" srcId="{3B8596F2-D2FD-47E4-B1F4-F189998CB9AE}" destId="{784777A7-1B57-4029-9F7E-90E4BFA4A62F}" srcOrd="3" destOrd="0" presId="urn:microsoft.com/office/officeart/2005/8/layout/vList2"/>
    <dgm:cxn modelId="{B5D7F7C2-F8AD-444A-8695-6B36F2A920B6}" type="presParOf" srcId="{3B8596F2-D2FD-47E4-B1F4-F189998CB9AE}" destId="{C5EF19D8-2D2C-4E6C-A989-2898FE651E84}" srcOrd="4" destOrd="0" presId="urn:microsoft.com/office/officeart/2005/8/layout/vList2"/>
    <dgm:cxn modelId="{76769CCA-C7D4-4EF7-B4E6-1C528B47EE9F}" type="presParOf" srcId="{3B8596F2-D2FD-47E4-B1F4-F189998CB9AE}" destId="{F71ED8DD-AEA0-4932-AF06-5012ED2A32FF}" srcOrd="5" destOrd="0" presId="urn:microsoft.com/office/officeart/2005/8/layout/vList2"/>
    <dgm:cxn modelId="{F27D6F47-2F30-4A93-8F6C-C80D203F8C3B}" type="presParOf" srcId="{3B8596F2-D2FD-47E4-B1F4-F189998CB9AE}" destId="{1C003631-B97D-4FD0-96F8-E5989E3926EB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B96BF21-D735-4282-ABB0-B032C8B259C3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C61A9921-3B29-4A49-A68A-4E5C2919F629}">
      <dgm:prSet custT="1"/>
      <dgm:spPr/>
      <dgm:t>
        <a:bodyPr/>
        <a:lstStyle/>
        <a:p>
          <a:r>
            <a:rPr lang="en-US" altLang="zh-CN" sz="2800" dirty="0"/>
            <a:t>【</a:t>
          </a:r>
          <a:r>
            <a:rPr lang="zh-CN" altLang="en-US" sz="2800" dirty="0"/>
            <a:t>一个茶杯的故事</a:t>
          </a:r>
          <a:r>
            <a:rPr lang="en-US" altLang="zh-CN" sz="2800" dirty="0"/>
            <a:t>】</a:t>
          </a:r>
          <a:r>
            <a:rPr lang="zh-CN" altLang="en-US" sz="2800" dirty="0"/>
            <a:t>老师对求助的教授说：「你已经太满了！我没有什么可帮助你。」</a:t>
          </a:r>
          <a:endParaRPr lang="en-US" sz="2800" dirty="0"/>
        </a:p>
      </dgm:t>
    </dgm:pt>
    <dgm:pt modelId="{BC97813F-8DF2-44B9-86DF-E9233AD74DB6}" type="parTrans" cxnId="{E72E69E2-0414-4EF1-8C61-753BDADFD894}">
      <dgm:prSet/>
      <dgm:spPr/>
      <dgm:t>
        <a:bodyPr/>
        <a:lstStyle/>
        <a:p>
          <a:endParaRPr lang="en-US"/>
        </a:p>
      </dgm:t>
    </dgm:pt>
    <dgm:pt modelId="{A4CD71FF-9C07-487D-B631-0C371222E59D}" type="sibTrans" cxnId="{E72E69E2-0414-4EF1-8C61-753BDADFD894}">
      <dgm:prSet/>
      <dgm:spPr/>
      <dgm:t>
        <a:bodyPr/>
        <a:lstStyle/>
        <a:p>
          <a:endParaRPr lang="en-US"/>
        </a:p>
      </dgm:t>
    </dgm:pt>
    <dgm:pt modelId="{0F3E5945-1EAC-4D08-828F-0825088E74E1}">
      <dgm:prSet custT="1"/>
      <dgm:spPr/>
      <dgm:t>
        <a:bodyPr/>
        <a:lstStyle/>
        <a:p>
          <a:r>
            <a:rPr lang="zh-CN" altLang="en-US" sz="2400" dirty="0"/>
            <a:t>最让我们远离天国的是骄傲。</a:t>
          </a:r>
          <a:endParaRPr lang="en-US" sz="2400" dirty="0"/>
        </a:p>
      </dgm:t>
    </dgm:pt>
    <dgm:pt modelId="{A0EA891F-7286-42E3-A3F1-8FC1ECC706B8}" type="parTrans" cxnId="{5BCD1996-52B8-4455-A806-A03BC4872AE3}">
      <dgm:prSet/>
      <dgm:spPr/>
      <dgm:t>
        <a:bodyPr/>
        <a:lstStyle/>
        <a:p>
          <a:endParaRPr lang="en-US"/>
        </a:p>
      </dgm:t>
    </dgm:pt>
    <dgm:pt modelId="{1F1DA42C-4BF9-4DCB-88BB-BCCEF80CB769}" type="sibTrans" cxnId="{5BCD1996-52B8-4455-A806-A03BC4872AE3}">
      <dgm:prSet/>
      <dgm:spPr/>
      <dgm:t>
        <a:bodyPr/>
        <a:lstStyle/>
        <a:p>
          <a:endParaRPr lang="en-US"/>
        </a:p>
      </dgm:t>
    </dgm:pt>
    <dgm:pt modelId="{CF9D192A-DAAB-4A3C-BDED-77027B78EF74}">
      <dgm:prSet custT="1"/>
      <dgm:spPr/>
      <dgm:t>
        <a:bodyPr/>
        <a:lstStyle/>
        <a:p>
          <a:r>
            <a:rPr lang="zh-CN" altLang="en-US" sz="2400" dirty="0"/>
            <a:t>「自以为是，自以为义。自我可怜，自我中心。」是最难进入天国的真实。</a:t>
          </a:r>
          <a:endParaRPr lang="en-US" sz="2400" dirty="0"/>
        </a:p>
      </dgm:t>
    </dgm:pt>
    <dgm:pt modelId="{02267FF3-6063-4491-AF80-0F8FEFECD20F}" type="parTrans" cxnId="{E6536A41-F451-4AB1-AC19-580F2C617AED}">
      <dgm:prSet/>
      <dgm:spPr/>
      <dgm:t>
        <a:bodyPr/>
        <a:lstStyle/>
        <a:p>
          <a:endParaRPr lang="en-US"/>
        </a:p>
      </dgm:t>
    </dgm:pt>
    <dgm:pt modelId="{681E009A-8118-4EB7-86F2-A795D1C187BE}" type="sibTrans" cxnId="{E6536A41-F451-4AB1-AC19-580F2C617AED}">
      <dgm:prSet/>
      <dgm:spPr/>
      <dgm:t>
        <a:bodyPr/>
        <a:lstStyle/>
        <a:p>
          <a:endParaRPr lang="en-US"/>
        </a:p>
      </dgm:t>
    </dgm:pt>
    <dgm:pt modelId="{9B2A9DA6-910D-46CE-818D-01023BCCD870}">
      <dgm:prSet custT="1"/>
      <dgm:spPr/>
      <dgm:t>
        <a:bodyPr/>
        <a:lstStyle/>
        <a:p>
          <a:r>
            <a:rPr lang="zh-CN" altLang="en-US" sz="2400"/>
            <a:t>我们从小就活在自我当中，心中充满了自己。试想想看集体照时，先看自己拍得好不好。</a:t>
          </a:r>
          <a:endParaRPr lang="en-US" sz="2400" dirty="0"/>
        </a:p>
      </dgm:t>
    </dgm:pt>
    <dgm:pt modelId="{2E39B8BD-1461-4D30-9231-5D82362E3995}" type="parTrans" cxnId="{FCFD12AF-7DCD-4FB4-969D-9197C954BFEE}">
      <dgm:prSet/>
      <dgm:spPr/>
      <dgm:t>
        <a:bodyPr/>
        <a:lstStyle/>
        <a:p>
          <a:endParaRPr lang="en-US"/>
        </a:p>
      </dgm:t>
    </dgm:pt>
    <dgm:pt modelId="{BADA6BB7-3618-45B7-93D1-41A1723A8890}" type="sibTrans" cxnId="{FCFD12AF-7DCD-4FB4-969D-9197C954BFEE}">
      <dgm:prSet/>
      <dgm:spPr/>
      <dgm:t>
        <a:bodyPr/>
        <a:lstStyle/>
        <a:p>
          <a:endParaRPr lang="en-US"/>
        </a:p>
      </dgm:t>
    </dgm:pt>
    <dgm:pt modelId="{3B8596F2-D2FD-47E4-B1F4-F189998CB9AE}" type="pres">
      <dgm:prSet presAssocID="{CB96BF21-D735-4282-ABB0-B032C8B259C3}" presName="linear" presStyleCnt="0">
        <dgm:presLayoutVars>
          <dgm:animLvl val="lvl"/>
          <dgm:resizeHandles val="exact"/>
        </dgm:presLayoutVars>
      </dgm:prSet>
      <dgm:spPr/>
    </dgm:pt>
    <dgm:pt modelId="{01670160-D750-452D-9273-7F99BBF3B4E9}" type="pres">
      <dgm:prSet presAssocID="{C61A9921-3B29-4A49-A68A-4E5C2919F629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B485BEAD-7CCE-482B-9CD1-1B1BD020F9D1}" type="pres">
      <dgm:prSet presAssocID="{A4CD71FF-9C07-487D-B631-0C371222E59D}" presName="spacer" presStyleCnt="0"/>
      <dgm:spPr/>
    </dgm:pt>
    <dgm:pt modelId="{2B466468-3C14-45B4-9AA7-C36462F8E4B6}" type="pres">
      <dgm:prSet presAssocID="{0F3E5945-1EAC-4D08-828F-0825088E74E1}" presName="parentText" presStyleLbl="node1" presStyleIdx="1" presStyleCnt="4" custScaleY="71265">
        <dgm:presLayoutVars>
          <dgm:chMax val="0"/>
          <dgm:bulletEnabled val="1"/>
        </dgm:presLayoutVars>
      </dgm:prSet>
      <dgm:spPr/>
    </dgm:pt>
    <dgm:pt modelId="{784777A7-1B57-4029-9F7E-90E4BFA4A62F}" type="pres">
      <dgm:prSet presAssocID="{1F1DA42C-4BF9-4DCB-88BB-BCCEF80CB769}" presName="spacer" presStyleCnt="0"/>
      <dgm:spPr/>
    </dgm:pt>
    <dgm:pt modelId="{C5EF19D8-2D2C-4E6C-A989-2898FE651E84}" type="pres">
      <dgm:prSet presAssocID="{CF9D192A-DAAB-4A3C-BDED-77027B78EF74}" presName="parentText" presStyleLbl="node1" presStyleIdx="2" presStyleCnt="4" custScaleY="58021">
        <dgm:presLayoutVars>
          <dgm:chMax val="0"/>
          <dgm:bulletEnabled val="1"/>
        </dgm:presLayoutVars>
      </dgm:prSet>
      <dgm:spPr/>
    </dgm:pt>
    <dgm:pt modelId="{F71ED8DD-AEA0-4932-AF06-5012ED2A32FF}" type="pres">
      <dgm:prSet presAssocID="{681E009A-8118-4EB7-86F2-A795D1C187BE}" presName="spacer" presStyleCnt="0"/>
      <dgm:spPr/>
    </dgm:pt>
    <dgm:pt modelId="{1C003631-B97D-4FD0-96F8-E5989E3926EB}" type="pres">
      <dgm:prSet presAssocID="{9B2A9DA6-910D-46CE-818D-01023BCCD870}" presName="parentText" presStyleLbl="node1" presStyleIdx="3" presStyleCnt="4" custScaleY="76965">
        <dgm:presLayoutVars>
          <dgm:chMax val="0"/>
          <dgm:bulletEnabled val="1"/>
        </dgm:presLayoutVars>
      </dgm:prSet>
      <dgm:spPr/>
    </dgm:pt>
  </dgm:ptLst>
  <dgm:cxnLst>
    <dgm:cxn modelId="{D8C90E2E-6751-4523-AF3E-81DB39F368A7}" type="presOf" srcId="{C61A9921-3B29-4A49-A68A-4E5C2919F629}" destId="{01670160-D750-452D-9273-7F99BBF3B4E9}" srcOrd="0" destOrd="0" presId="urn:microsoft.com/office/officeart/2005/8/layout/vList2"/>
    <dgm:cxn modelId="{E6536A41-F451-4AB1-AC19-580F2C617AED}" srcId="{CB96BF21-D735-4282-ABB0-B032C8B259C3}" destId="{CF9D192A-DAAB-4A3C-BDED-77027B78EF74}" srcOrd="2" destOrd="0" parTransId="{02267FF3-6063-4491-AF80-0F8FEFECD20F}" sibTransId="{681E009A-8118-4EB7-86F2-A795D1C187BE}"/>
    <dgm:cxn modelId="{13849541-717D-4C33-B5EF-F3FA57C0CB7F}" type="presOf" srcId="{CF9D192A-DAAB-4A3C-BDED-77027B78EF74}" destId="{C5EF19D8-2D2C-4E6C-A989-2898FE651E84}" srcOrd="0" destOrd="0" presId="urn:microsoft.com/office/officeart/2005/8/layout/vList2"/>
    <dgm:cxn modelId="{F5A58955-4DB0-4728-8F8E-FBA0242468EF}" type="presOf" srcId="{9B2A9DA6-910D-46CE-818D-01023BCCD870}" destId="{1C003631-B97D-4FD0-96F8-E5989E3926EB}" srcOrd="0" destOrd="0" presId="urn:microsoft.com/office/officeart/2005/8/layout/vList2"/>
    <dgm:cxn modelId="{4551347C-C0AA-40F2-B073-FAD0A3825380}" type="presOf" srcId="{0F3E5945-1EAC-4D08-828F-0825088E74E1}" destId="{2B466468-3C14-45B4-9AA7-C36462F8E4B6}" srcOrd="0" destOrd="0" presId="urn:microsoft.com/office/officeart/2005/8/layout/vList2"/>
    <dgm:cxn modelId="{5BCD1996-52B8-4455-A806-A03BC4872AE3}" srcId="{CB96BF21-D735-4282-ABB0-B032C8B259C3}" destId="{0F3E5945-1EAC-4D08-828F-0825088E74E1}" srcOrd="1" destOrd="0" parTransId="{A0EA891F-7286-42E3-A3F1-8FC1ECC706B8}" sibTransId="{1F1DA42C-4BF9-4DCB-88BB-BCCEF80CB769}"/>
    <dgm:cxn modelId="{5FCC7D9F-BD88-48F5-ABD1-E8B06744F021}" type="presOf" srcId="{CB96BF21-D735-4282-ABB0-B032C8B259C3}" destId="{3B8596F2-D2FD-47E4-B1F4-F189998CB9AE}" srcOrd="0" destOrd="0" presId="urn:microsoft.com/office/officeart/2005/8/layout/vList2"/>
    <dgm:cxn modelId="{FCFD12AF-7DCD-4FB4-969D-9197C954BFEE}" srcId="{CB96BF21-D735-4282-ABB0-B032C8B259C3}" destId="{9B2A9DA6-910D-46CE-818D-01023BCCD870}" srcOrd="3" destOrd="0" parTransId="{2E39B8BD-1461-4D30-9231-5D82362E3995}" sibTransId="{BADA6BB7-3618-45B7-93D1-41A1723A8890}"/>
    <dgm:cxn modelId="{E72E69E2-0414-4EF1-8C61-753BDADFD894}" srcId="{CB96BF21-D735-4282-ABB0-B032C8B259C3}" destId="{C61A9921-3B29-4A49-A68A-4E5C2919F629}" srcOrd="0" destOrd="0" parTransId="{BC97813F-8DF2-44B9-86DF-E9233AD74DB6}" sibTransId="{A4CD71FF-9C07-487D-B631-0C371222E59D}"/>
    <dgm:cxn modelId="{B70E8DDC-233F-4A87-AAD8-A22C3E8BD186}" type="presParOf" srcId="{3B8596F2-D2FD-47E4-B1F4-F189998CB9AE}" destId="{01670160-D750-452D-9273-7F99BBF3B4E9}" srcOrd="0" destOrd="0" presId="urn:microsoft.com/office/officeart/2005/8/layout/vList2"/>
    <dgm:cxn modelId="{F19FFA06-AB6B-4286-A73D-FBEBCF8B270E}" type="presParOf" srcId="{3B8596F2-D2FD-47E4-B1F4-F189998CB9AE}" destId="{B485BEAD-7CCE-482B-9CD1-1B1BD020F9D1}" srcOrd="1" destOrd="0" presId="urn:microsoft.com/office/officeart/2005/8/layout/vList2"/>
    <dgm:cxn modelId="{6D8C2D01-B5B0-4F2D-997B-2A7EE13DCB95}" type="presParOf" srcId="{3B8596F2-D2FD-47E4-B1F4-F189998CB9AE}" destId="{2B466468-3C14-45B4-9AA7-C36462F8E4B6}" srcOrd="2" destOrd="0" presId="urn:microsoft.com/office/officeart/2005/8/layout/vList2"/>
    <dgm:cxn modelId="{28EA31FF-1583-4AA0-9AA4-54BF3C90D203}" type="presParOf" srcId="{3B8596F2-D2FD-47E4-B1F4-F189998CB9AE}" destId="{784777A7-1B57-4029-9F7E-90E4BFA4A62F}" srcOrd="3" destOrd="0" presId="urn:microsoft.com/office/officeart/2005/8/layout/vList2"/>
    <dgm:cxn modelId="{B5D7F7C2-F8AD-444A-8695-6B36F2A920B6}" type="presParOf" srcId="{3B8596F2-D2FD-47E4-B1F4-F189998CB9AE}" destId="{C5EF19D8-2D2C-4E6C-A989-2898FE651E84}" srcOrd="4" destOrd="0" presId="urn:microsoft.com/office/officeart/2005/8/layout/vList2"/>
    <dgm:cxn modelId="{76769CCA-C7D4-4EF7-B4E6-1C528B47EE9F}" type="presParOf" srcId="{3B8596F2-D2FD-47E4-B1F4-F189998CB9AE}" destId="{F71ED8DD-AEA0-4932-AF06-5012ED2A32FF}" srcOrd="5" destOrd="0" presId="urn:microsoft.com/office/officeart/2005/8/layout/vList2"/>
    <dgm:cxn modelId="{F27D6F47-2F30-4A93-8F6C-C80D203F8C3B}" type="presParOf" srcId="{3B8596F2-D2FD-47E4-B1F4-F189998CB9AE}" destId="{1C003631-B97D-4FD0-96F8-E5989E3926EB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B96BF21-D735-4282-ABB0-B032C8B259C3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C61A9921-3B29-4A49-A68A-4E5C2919F629}">
      <dgm:prSet custT="1"/>
      <dgm:spPr/>
      <dgm:t>
        <a:bodyPr/>
        <a:lstStyle/>
        <a:p>
          <a:r>
            <a:rPr lang="en-US" altLang="zh-CN" sz="2800" dirty="0"/>
            <a:t>1. </a:t>
          </a:r>
          <a:r>
            <a:rPr lang="zh-CN" altLang="zh-CN" sz="2800" dirty="0"/>
            <a:t>虚心是放下自我中心</a:t>
          </a:r>
          <a:endParaRPr lang="en-US" sz="2800" dirty="0"/>
        </a:p>
      </dgm:t>
    </dgm:pt>
    <dgm:pt modelId="{BC97813F-8DF2-44B9-86DF-E9233AD74DB6}" type="parTrans" cxnId="{E72E69E2-0414-4EF1-8C61-753BDADFD894}">
      <dgm:prSet/>
      <dgm:spPr/>
      <dgm:t>
        <a:bodyPr/>
        <a:lstStyle/>
        <a:p>
          <a:endParaRPr lang="en-US"/>
        </a:p>
      </dgm:t>
    </dgm:pt>
    <dgm:pt modelId="{A4CD71FF-9C07-487D-B631-0C371222E59D}" type="sibTrans" cxnId="{E72E69E2-0414-4EF1-8C61-753BDADFD894}">
      <dgm:prSet/>
      <dgm:spPr/>
      <dgm:t>
        <a:bodyPr/>
        <a:lstStyle/>
        <a:p>
          <a:endParaRPr lang="en-US"/>
        </a:p>
      </dgm:t>
    </dgm:pt>
    <dgm:pt modelId="{0F3E5945-1EAC-4D08-828F-0825088E74E1}">
      <dgm:prSet custT="1"/>
      <dgm:spPr/>
      <dgm:t>
        <a:bodyPr/>
        <a:lstStyle/>
        <a:p>
          <a:r>
            <a:rPr lang="en-US" altLang="en-US" sz="2400" dirty="0"/>
            <a:t>2. </a:t>
          </a:r>
          <a:r>
            <a:rPr lang="zh-CN" altLang="en-US" sz="2400" dirty="0"/>
            <a:t>虚心是承认天父的伟大</a:t>
          </a:r>
          <a:r>
            <a:rPr lang="en-US" altLang="en-US" sz="2400" dirty="0"/>
            <a:t>(</a:t>
          </a:r>
          <a:r>
            <a:rPr lang="zh-CN" altLang="en-US" sz="2400" dirty="0"/>
            <a:t>约翰福音 </a:t>
          </a:r>
          <a:r>
            <a:rPr lang="en-US" altLang="en-US" sz="2400" dirty="0"/>
            <a:t>11:41-42 </a:t>
          </a:r>
          <a:r>
            <a:rPr lang="zh-CN" altLang="en-US" sz="2400" dirty="0"/>
            <a:t>和合本</a:t>
          </a:r>
          <a:r>
            <a:rPr lang="en-US" altLang="en-US" sz="2400" dirty="0"/>
            <a:t>)</a:t>
          </a:r>
          <a:endParaRPr lang="en-US" sz="2400" dirty="0"/>
        </a:p>
      </dgm:t>
    </dgm:pt>
    <dgm:pt modelId="{A0EA891F-7286-42E3-A3F1-8FC1ECC706B8}" type="parTrans" cxnId="{5BCD1996-52B8-4455-A806-A03BC4872AE3}">
      <dgm:prSet/>
      <dgm:spPr/>
      <dgm:t>
        <a:bodyPr/>
        <a:lstStyle/>
        <a:p>
          <a:endParaRPr lang="en-US"/>
        </a:p>
      </dgm:t>
    </dgm:pt>
    <dgm:pt modelId="{1F1DA42C-4BF9-4DCB-88BB-BCCEF80CB769}" type="sibTrans" cxnId="{5BCD1996-52B8-4455-A806-A03BC4872AE3}">
      <dgm:prSet/>
      <dgm:spPr/>
      <dgm:t>
        <a:bodyPr/>
        <a:lstStyle/>
        <a:p>
          <a:endParaRPr lang="en-US"/>
        </a:p>
      </dgm:t>
    </dgm:pt>
    <dgm:pt modelId="{CF9D192A-DAAB-4A3C-BDED-77027B78EF74}">
      <dgm:prSet custT="1"/>
      <dgm:spPr/>
      <dgm:t>
        <a:bodyPr/>
        <a:lstStyle/>
        <a:p>
          <a:r>
            <a:rPr lang="en-US" altLang="en-US" sz="2400" dirty="0"/>
            <a:t>3. </a:t>
          </a:r>
          <a:r>
            <a:rPr lang="zh-CN" altLang="en-US" sz="2400" dirty="0"/>
            <a:t>虚心是进入受恩的位置</a:t>
          </a:r>
          <a:r>
            <a:rPr lang="en-US" sz="2400" dirty="0"/>
            <a:t>(</a:t>
          </a:r>
          <a:r>
            <a:rPr lang="zh-CN" sz="2400" dirty="0"/>
            <a:t>诗篇</a:t>
          </a:r>
          <a:r>
            <a:rPr lang="en-US" sz="2400" dirty="0"/>
            <a:t> 16:1 ,57:1-2 </a:t>
          </a:r>
          <a:r>
            <a:rPr lang="zh-CN" sz="2400" dirty="0"/>
            <a:t>和合本</a:t>
          </a:r>
          <a:r>
            <a:rPr lang="en-US" sz="2400" dirty="0"/>
            <a:t>)</a:t>
          </a:r>
        </a:p>
      </dgm:t>
    </dgm:pt>
    <dgm:pt modelId="{02267FF3-6063-4491-AF80-0F8FEFECD20F}" type="parTrans" cxnId="{E6536A41-F451-4AB1-AC19-580F2C617AED}">
      <dgm:prSet/>
      <dgm:spPr/>
      <dgm:t>
        <a:bodyPr/>
        <a:lstStyle/>
        <a:p>
          <a:endParaRPr lang="en-US"/>
        </a:p>
      </dgm:t>
    </dgm:pt>
    <dgm:pt modelId="{681E009A-8118-4EB7-86F2-A795D1C187BE}" type="sibTrans" cxnId="{E6536A41-F451-4AB1-AC19-580F2C617AED}">
      <dgm:prSet/>
      <dgm:spPr/>
      <dgm:t>
        <a:bodyPr/>
        <a:lstStyle/>
        <a:p>
          <a:endParaRPr lang="en-US"/>
        </a:p>
      </dgm:t>
    </dgm:pt>
    <dgm:pt modelId="{D35CE846-B868-4043-B7CF-260905350079}">
      <dgm:prSet custT="1"/>
      <dgm:spPr/>
      <dgm:t>
        <a:bodyPr/>
        <a:lstStyle/>
        <a:p>
          <a:r>
            <a:rPr lang="zh-CN" sz="2400" dirty="0"/>
            <a:t>进入天国的路，虚心是「自认不足，渴望拯救。」</a:t>
          </a:r>
          <a:endParaRPr lang="en-US" sz="2400" dirty="0"/>
        </a:p>
      </dgm:t>
    </dgm:pt>
    <dgm:pt modelId="{FEFDEFC1-E31F-4AC4-A4C9-ECBC814CD829}" type="parTrans" cxnId="{B7A80266-4636-4A10-A49D-9B116C1199F9}">
      <dgm:prSet/>
      <dgm:spPr/>
      <dgm:t>
        <a:bodyPr/>
        <a:lstStyle/>
        <a:p>
          <a:endParaRPr lang="zh-HK" altLang="en-US"/>
        </a:p>
      </dgm:t>
    </dgm:pt>
    <dgm:pt modelId="{F0DC0CC6-D221-44B5-9D31-22DAAE918EBC}" type="sibTrans" cxnId="{B7A80266-4636-4A10-A49D-9B116C1199F9}">
      <dgm:prSet/>
      <dgm:spPr/>
      <dgm:t>
        <a:bodyPr/>
        <a:lstStyle/>
        <a:p>
          <a:endParaRPr lang="zh-HK" altLang="en-US"/>
        </a:p>
      </dgm:t>
    </dgm:pt>
    <dgm:pt modelId="{88CC0788-878B-4428-8168-48E0EC0BD5ED}">
      <dgm:prSet custT="1"/>
      <dgm:spPr/>
      <dgm:t>
        <a:bodyPr/>
        <a:lstStyle/>
        <a:p>
          <a:r>
            <a:rPr lang="zh-TW" altLang="en-US" sz="2400" dirty="0"/>
            <a:t>总结：唯有</a:t>
          </a:r>
          <a:r>
            <a:rPr lang="zh-CN" altLang="en-US" sz="2400" dirty="0"/>
            <a:t>虚心</a:t>
          </a:r>
          <a:r>
            <a:rPr lang="en-US" altLang="zh-CN" sz="2400" dirty="0"/>
            <a:t>(</a:t>
          </a:r>
          <a:r>
            <a:rPr lang="zh-TW" altLang="en-US" sz="2400" dirty="0"/>
            <a:t>灵里饥饿</a:t>
          </a:r>
          <a:r>
            <a:rPr lang="en-US" altLang="zh-TW" sz="2400" dirty="0"/>
            <a:t>)</a:t>
          </a:r>
          <a:r>
            <a:rPr lang="zh-CN" altLang="en-US" sz="2400" dirty="0"/>
            <a:t>的人</a:t>
          </a:r>
          <a:r>
            <a:rPr lang="zh-TW" altLang="en-US" sz="2400" dirty="0"/>
            <a:t>才</a:t>
          </a:r>
          <a:r>
            <a:rPr lang="zh-CN" altLang="en-US" sz="2400" dirty="0"/>
            <a:t>能活在天国的真实里</a:t>
          </a:r>
          <a:endParaRPr lang="en-US" sz="2400" dirty="0"/>
        </a:p>
      </dgm:t>
    </dgm:pt>
    <dgm:pt modelId="{D74EBC25-12F0-4719-BBF8-6732093D725A}" type="parTrans" cxnId="{AC9D3EF9-8201-44A9-9B2E-491D4EE857BF}">
      <dgm:prSet/>
      <dgm:spPr/>
      <dgm:t>
        <a:bodyPr/>
        <a:lstStyle/>
        <a:p>
          <a:endParaRPr lang="zh-HK" altLang="en-US"/>
        </a:p>
      </dgm:t>
    </dgm:pt>
    <dgm:pt modelId="{E9B6EFD1-07FC-4313-8536-2536A5D662AA}" type="sibTrans" cxnId="{AC9D3EF9-8201-44A9-9B2E-491D4EE857BF}">
      <dgm:prSet/>
      <dgm:spPr/>
      <dgm:t>
        <a:bodyPr/>
        <a:lstStyle/>
        <a:p>
          <a:endParaRPr lang="zh-HK" altLang="en-US"/>
        </a:p>
      </dgm:t>
    </dgm:pt>
    <dgm:pt modelId="{3B8596F2-D2FD-47E4-B1F4-F189998CB9AE}" type="pres">
      <dgm:prSet presAssocID="{CB96BF21-D735-4282-ABB0-B032C8B259C3}" presName="linear" presStyleCnt="0">
        <dgm:presLayoutVars>
          <dgm:animLvl val="lvl"/>
          <dgm:resizeHandles val="exact"/>
        </dgm:presLayoutVars>
      </dgm:prSet>
      <dgm:spPr/>
    </dgm:pt>
    <dgm:pt modelId="{01670160-D750-452D-9273-7F99BBF3B4E9}" type="pres">
      <dgm:prSet presAssocID="{C61A9921-3B29-4A49-A68A-4E5C2919F629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B485BEAD-7CCE-482B-9CD1-1B1BD020F9D1}" type="pres">
      <dgm:prSet presAssocID="{A4CD71FF-9C07-487D-B631-0C371222E59D}" presName="spacer" presStyleCnt="0"/>
      <dgm:spPr/>
    </dgm:pt>
    <dgm:pt modelId="{2B466468-3C14-45B4-9AA7-C36462F8E4B6}" type="pres">
      <dgm:prSet presAssocID="{0F3E5945-1EAC-4D08-828F-0825088E74E1}" presName="parentText" presStyleLbl="node1" presStyleIdx="1" presStyleCnt="5" custScaleY="100935">
        <dgm:presLayoutVars>
          <dgm:chMax val="0"/>
          <dgm:bulletEnabled val="1"/>
        </dgm:presLayoutVars>
      </dgm:prSet>
      <dgm:spPr/>
    </dgm:pt>
    <dgm:pt modelId="{784777A7-1B57-4029-9F7E-90E4BFA4A62F}" type="pres">
      <dgm:prSet presAssocID="{1F1DA42C-4BF9-4DCB-88BB-BCCEF80CB769}" presName="spacer" presStyleCnt="0"/>
      <dgm:spPr/>
    </dgm:pt>
    <dgm:pt modelId="{FD9E6B75-CCB0-4BF0-B0DC-74F1FF1128F8}" type="pres">
      <dgm:prSet presAssocID="{D35CE846-B868-4043-B7CF-260905350079}" presName="parentText" presStyleLbl="node1" presStyleIdx="2" presStyleCnt="5" custScaleY="104129">
        <dgm:presLayoutVars>
          <dgm:chMax val="0"/>
          <dgm:bulletEnabled val="1"/>
        </dgm:presLayoutVars>
      </dgm:prSet>
      <dgm:spPr/>
    </dgm:pt>
    <dgm:pt modelId="{475CF7F5-99D6-46FD-BF6B-8DF7DCAEA214}" type="pres">
      <dgm:prSet presAssocID="{F0DC0CC6-D221-44B5-9D31-22DAAE918EBC}" presName="spacer" presStyleCnt="0"/>
      <dgm:spPr/>
    </dgm:pt>
    <dgm:pt modelId="{C5EF19D8-2D2C-4E6C-A989-2898FE651E84}" type="pres">
      <dgm:prSet presAssocID="{CF9D192A-DAAB-4A3C-BDED-77027B78EF74}" presName="parentText" presStyleLbl="node1" presStyleIdx="3" presStyleCnt="5" custScaleY="91499">
        <dgm:presLayoutVars>
          <dgm:chMax val="0"/>
          <dgm:bulletEnabled val="1"/>
        </dgm:presLayoutVars>
      </dgm:prSet>
      <dgm:spPr/>
    </dgm:pt>
    <dgm:pt modelId="{664108CA-4866-415E-B476-330DF205358C}" type="pres">
      <dgm:prSet presAssocID="{681E009A-8118-4EB7-86F2-A795D1C187BE}" presName="spacer" presStyleCnt="0"/>
      <dgm:spPr/>
    </dgm:pt>
    <dgm:pt modelId="{E7BAA368-FB9E-4F02-831A-278739EE8A7F}" type="pres">
      <dgm:prSet presAssocID="{88CC0788-878B-4428-8168-48E0EC0BD5ED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E026B904-DF09-4522-8704-A4F865253B93}" type="presOf" srcId="{D35CE846-B868-4043-B7CF-260905350079}" destId="{FD9E6B75-CCB0-4BF0-B0DC-74F1FF1128F8}" srcOrd="0" destOrd="0" presId="urn:microsoft.com/office/officeart/2005/8/layout/vList2"/>
    <dgm:cxn modelId="{85F6C416-3FBE-471C-A0E4-564C103CFB15}" type="presOf" srcId="{88CC0788-878B-4428-8168-48E0EC0BD5ED}" destId="{E7BAA368-FB9E-4F02-831A-278739EE8A7F}" srcOrd="0" destOrd="0" presId="urn:microsoft.com/office/officeart/2005/8/layout/vList2"/>
    <dgm:cxn modelId="{D8C90E2E-6751-4523-AF3E-81DB39F368A7}" type="presOf" srcId="{C61A9921-3B29-4A49-A68A-4E5C2919F629}" destId="{01670160-D750-452D-9273-7F99BBF3B4E9}" srcOrd="0" destOrd="0" presId="urn:microsoft.com/office/officeart/2005/8/layout/vList2"/>
    <dgm:cxn modelId="{E6536A41-F451-4AB1-AC19-580F2C617AED}" srcId="{CB96BF21-D735-4282-ABB0-B032C8B259C3}" destId="{CF9D192A-DAAB-4A3C-BDED-77027B78EF74}" srcOrd="3" destOrd="0" parTransId="{02267FF3-6063-4491-AF80-0F8FEFECD20F}" sibTransId="{681E009A-8118-4EB7-86F2-A795D1C187BE}"/>
    <dgm:cxn modelId="{13849541-717D-4C33-B5EF-F3FA57C0CB7F}" type="presOf" srcId="{CF9D192A-DAAB-4A3C-BDED-77027B78EF74}" destId="{C5EF19D8-2D2C-4E6C-A989-2898FE651E84}" srcOrd="0" destOrd="0" presId="urn:microsoft.com/office/officeart/2005/8/layout/vList2"/>
    <dgm:cxn modelId="{B7A80266-4636-4A10-A49D-9B116C1199F9}" srcId="{CB96BF21-D735-4282-ABB0-B032C8B259C3}" destId="{D35CE846-B868-4043-B7CF-260905350079}" srcOrd="2" destOrd="0" parTransId="{FEFDEFC1-E31F-4AC4-A4C9-ECBC814CD829}" sibTransId="{F0DC0CC6-D221-44B5-9D31-22DAAE918EBC}"/>
    <dgm:cxn modelId="{4551347C-C0AA-40F2-B073-FAD0A3825380}" type="presOf" srcId="{0F3E5945-1EAC-4D08-828F-0825088E74E1}" destId="{2B466468-3C14-45B4-9AA7-C36462F8E4B6}" srcOrd="0" destOrd="0" presId="urn:microsoft.com/office/officeart/2005/8/layout/vList2"/>
    <dgm:cxn modelId="{5BCD1996-52B8-4455-A806-A03BC4872AE3}" srcId="{CB96BF21-D735-4282-ABB0-B032C8B259C3}" destId="{0F3E5945-1EAC-4D08-828F-0825088E74E1}" srcOrd="1" destOrd="0" parTransId="{A0EA891F-7286-42E3-A3F1-8FC1ECC706B8}" sibTransId="{1F1DA42C-4BF9-4DCB-88BB-BCCEF80CB769}"/>
    <dgm:cxn modelId="{5FCC7D9F-BD88-48F5-ABD1-E8B06744F021}" type="presOf" srcId="{CB96BF21-D735-4282-ABB0-B032C8B259C3}" destId="{3B8596F2-D2FD-47E4-B1F4-F189998CB9AE}" srcOrd="0" destOrd="0" presId="urn:microsoft.com/office/officeart/2005/8/layout/vList2"/>
    <dgm:cxn modelId="{E72E69E2-0414-4EF1-8C61-753BDADFD894}" srcId="{CB96BF21-D735-4282-ABB0-B032C8B259C3}" destId="{C61A9921-3B29-4A49-A68A-4E5C2919F629}" srcOrd="0" destOrd="0" parTransId="{BC97813F-8DF2-44B9-86DF-E9233AD74DB6}" sibTransId="{A4CD71FF-9C07-487D-B631-0C371222E59D}"/>
    <dgm:cxn modelId="{AC9D3EF9-8201-44A9-9B2E-491D4EE857BF}" srcId="{CB96BF21-D735-4282-ABB0-B032C8B259C3}" destId="{88CC0788-878B-4428-8168-48E0EC0BD5ED}" srcOrd="4" destOrd="0" parTransId="{D74EBC25-12F0-4719-BBF8-6732093D725A}" sibTransId="{E9B6EFD1-07FC-4313-8536-2536A5D662AA}"/>
    <dgm:cxn modelId="{B70E8DDC-233F-4A87-AAD8-A22C3E8BD186}" type="presParOf" srcId="{3B8596F2-D2FD-47E4-B1F4-F189998CB9AE}" destId="{01670160-D750-452D-9273-7F99BBF3B4E9}" srcOrd="0" destOrd="0" presId="urn:microsoft.com/office/officeart/2005/8/layout/vList2"/>
    <dgm:cxn modelId="{F19FFA06-AB6B-4286-A73D-FBEBCF8B270E}" type="presParOf" srcId="{3B8596F2-D2FD-47E4-B1F4-F189998CB9AE}" destId="{B485BEAD-7CCE-482B-9CD1-1B1BD020F9D1}" srcOrd="1" destOrd="0" presId="urn:microsoft.com/office/officeart/2005/8/layout/vList2"/>
    <dgm:cxn modelId="{6D8C2D01-B5B0-4F2D-997B-2A7EE13DCB95}" type="presParOf" srcId="{3B8596F2-D2FD-47E4-B1F4-F189998CB9AE}" destId="{2B466468-3C14-45B4-9AA7-C36462F8E4B6}" srcOrd="2" destOrd="0" presId="urn:microsoft.com/office/officeart/2005/8/layout/vList2"/>
    <dgm:cxn modelId="{28EA31FF-1583-4AA0-9AA4-54BF3C90D203}" type="presParOf" srcId="{3B8596F2-D2FD-47E4-B1F4-F189998CB9AE}" destId="{784777A7-1B57-4029-9F7E-90E4BFA4A62F}" srcOrd="3" destOrd="0" presId="urn:microsoft.com/office/officeart/2005/8/layout/vList2"/>
    <dgm:cxn modelId="{05D4A7CD-1166-41A3-B1F9-D9DE44BA94A9}" type="presParOf" srcId="{3B8596F2-D2FD-47E4-B1F4-F189998CB9AE}" destId="{FD9E6B75-CCB0-4BF0-B0DC-74F1FF1128F8}" srcOrd="4" destOrd="0" presId="urn:microsoft.com/office/officeart/2005/8/layout/vList2"/>
    <dgm:cxn modelId="{6C53A029-7268-4411-B772-47FE890C7BE7}" type="presParOf" srcId="{3B8596F2-D2FD-47E4-B1F4-F189998CB9AE}" destId="{475CF7F5-99D6-46FD-BF6B-8DF7DCAEA214}" srcOrd="5" destOrd="0" presId="urn:microsoft.com/office/officeart/2005/8/layout/vList2"/>
    <dgm:cxn modelId="{B5D7F7C2-F8AD-444A-8695-6B36F2A920B6}" type="presParOf" srcId="{3B8596F2-D2FD-47E4-B1F4-F189998CB9AE}" destId="{C5EF19D8-2D2C-4E6C-A989-2898FE651E84}" srcOrd="6" destOrd="0" presId="urn:microsoft.com/office/officeart/2005/8/layout/vList2"/>
    <dgm:cxn modelId="{28F0F73E-37B1-4B16-B1BB-B04D009FE919}" type="presParOf" srcId="{3B8596F2-D2FD-47E4-B1F4-F189998CB9AE}" destId="{664108CA-4866-415E-B476-330DF205358C}" srcOrd="7" destOrd="0" presId="urn:microsoft.com/office/officeart/2005/8/layout/vList2"/>
    <dgm:cxn modelId="{5C20EB90-D8C8-4189-8019-45C7B39333C7}" type="presParOf" srcId="{3B8596F2-D2FD-47E4-B1F4-F189998CB9AE}" destId="{E7BAA368-FB9E-4F02-831A-278739EE8A7F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670160-D750-452D-9273-7F99BBF3B4E9}">
      <dsp:nvSpPr>
        <dsp:cNvPr id="0" name=""/>
        <dsp:cNvSpPr/>
      </dsp:nvSpPr>
      <dsp:spPr>
        <a:xfrm>
          <a:off x="0" y="1191"/>
          <a:ext cx="6391275" cy="145912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sz="2800" kern="1200" dirty="0"/>
            <a:t>主耶稣每一个福都点中一种人。</a:t>
          </a:r>
          <a:endParaRPr lang="en-US" sz="2800" kern="1200" dirty="0"/>
        </a:p>
      </dsp:txBody>
      <dsp:txXfrm>
        <a:off x="71229" y="72420"/>
        <a:ext cx="6248817" cy="1316666"/>
      </dsp:txXfrm>
    </dsp:sp>
    <dsp:sp modelId="{2B466468-3C14-45B4-9AA7-C36462F8E4B6}">
      <dsp:nvSpPr>
        <dsp:cNvPr id="0" name=""/>
        <dsp:cNvSpPr/>
      </dsp:nvSpPr>
      <dsp:spPr>
        <a:xfrm>
          <a:off x="0" y="1467093"/>
          <a:ext cx="6391275" cy="1459124"/>
        </a:xfrm>
        <a:prstGeom prst="roundRect">
          <a:avLst/>
        </a:prstGeom>
        <a:solidFill>
          <a:schemeClr val="accent2">
            <a:hueOff val="-6588574"/>
            <a:satOff val="30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sz="2400" kern="1200" dirty="0"/>
            <a:t>其实，讲道是为安慰人，所以要能让人受感动。所以讲者要懂得阅读感觉（</a:t>
          </a:r>
          <a:r>
            <a:rPr lang="en-US" sz="2400" kern="1200" dirty="0"/>
            <a:t>Read feeling</a:t>
          </a:r>
          <a:r>
            <a:rPr lang="zh-CN" sz="2400" kern="1200" dirty="0"/>
            <a:t>），读出听众的心里的问题和需要。吸引他！再读一遍</a:t>
          </a:r>
          <a:r>
            <a:rPr lang="en-US" sz="2400" kern="1200" dirty="0"/>
            <a:t>1-12</a:t>
          </a:r>
          <a:r>
            <a:rPr lang="zh-CN" sz="2400" kern="1200" dirty="0"/>
            <a:t>。</a:t>
          </a:r>
          <a:endParaRPr lang="en-US" sz="2400" kern="1200" dirty="0"/>
        </a:p>
      </dsp:txBody>
      <dsp:txXfrm>
        <a:off x="71229" y="1538322"/>
        <a:ext cx="6248817" cy="1316666"/>
      </dsp:txXfrm>
    </dsp:sp>
    <dsp:sp modelId="{C5EF19D8-2D2C-4E6C-A989-2898FE651E84}">
      <dsp:nvSpPr>
        <dsp:cNvPr id="0" name=""/>
        <dsp:cNvSpPr/>
      </dsp:nvSpPr>
      <dsp:spPr>
        <a:xfrm>
          <a:off x="0" y="2932995"/>
          <a:ext cx="6391275" cy="846598"/>
        </a:xfrm>
        <a:prstGeom prst="roundRect">
          <a:avLst/>
        </a:prstGeom>
        <a:solidFill>
          <a:schemeClr val="accent2">
            <a:hueOff val="-13177148"/>
            <a:satOff val="601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sz="2400" kern="1200" dirty="0"/>
            <a:t>「虚心的人」有福了！因为天国是也们的。</a:t>
          </a:r>
          <a:endParaRPr lang="en-US" sz="2400" kern="1200" dirty="0"/>
        </a:p>
      </dsp:txBody>
      <dsp:txXfrm>
        <a:off x="41328" y="2974323"/>
        <a:ext cx="6308619" cy="763942"/>
      </dsp:txXfrm>
    </dsp:sp>
    <dsp:sp modelId="{1C003631-B97D-4FD0-96F8-E5989E3926EB}">
      <dsp:nvSpPr>
        <dsp:cNvPr id="0" name=""/>
        <dsp:cNvSpPr/>
      </dsp:nvSpPr>
      <dsp:spPr>
        <a:xfrm>
          <a:off x="0" y="3786370"/>
          <a:ext cx="6391275" cy="1459124"/>
        </a:xfrm>
        <a:prstGeom prst="roundRect">
          <a:avLst/>
        </a:prstGeom>
        <a:solidFill>
          <a:schemeClr val="accent2">
            <a:hueOff val="-19765721"/>
            <a:satOff val="901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sz="2400" kern="1200" dirty="0"/>
            <a:t>为何虚心的人能快乐地拥有天国？</a:t>
          </a:r>
          <a:r>
            <a:rPr lang="zh-TW" altLang="en-US" sz="2400" kern="1200" dirty="0"/>
            <a:t>虚心是什么意思？</a:t>
          </a:r>
          <a:endParaRPr lang="en-US" sz="2400" kern="1200" dirty="0"/>
        </a:p>
      </dsp:txBody>
      <dsp:txXfrm>
        <a:off x="71229" y="3857599"/>
        <a:ext cx="6248817" cy="131666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670160-D750-452D-9273-7F99BBF3B4E9}">
      <dsp:nvSpPr>
        <dsp:cNvPr id="0" name=""/>
        <dsp:cNvSpPr/>
      </dsp:nvSpPr>
      <dsp:spPr>
        <a:xfrm>
          <a:off x="0" y="2776"/>
          <a:ext cx="5189538" cy="148700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 sz="2800" kern="1200" dirty="0"/>
            <a:t>【</a:t>
          </a:r>
          <a:r>
            <a:rPr lang="zh-CN" altLang="en-US" sz="2800" kern="1200" dirty="0"/>
            <a:t>一个茶杯的故事</a:t>
          </a:r>
          <a:r>
            <a:rPr lang="en-US" altLang="zh-CN" sz="2800" kern="1200" dirty="0"/>
            <a:t>】</a:t>
          </a:r>
          <a:r>
            <a:rPr lang="zh-CN" altLang="en-US" sz="2800" kern="1200" dirty="0"/>
            <a:t>老师对求助的教授说：「你已经太满了！我没有什么可帮助你。」</a:t>
          </a:r>
          <a:endParaRPr lang="en-US" sz="2800" kern="1200" dirty="0"/>
        </a:p>
      </dsp:txBody>
      <dsp:txXfrm>
        <a:off x="72590" y="75366"/>
        <a:ext cx="5044358" cy="1341824"/>
      </dsp:txXfrm>
    </dsp:sp>
    <dsp:sp modelId="{2B466468-3C14-45B4-9AA7-C36462F8E4B6}">
      <dsp:nvSpPr>
        <dsp:cNvPr id="0" name=""/>
        <dsp:cNvSpPr/>
      </dsp:nvSpPr>
      <dsp:spPr>
        <a:xfrm>
          <a:off x="0" y="1493941"/>
          <a:ext cx="5189538" cy="1059713"/>
        </a:xfrm>
        <a:prstGeom prst="roundRect">
          <a:avLst/>
        </a:prstGeom>
        <a:solidFill>
          <a:schemeClr val="accent2">
            <a:hueOff val="-6588574"/>
            <a:satOff val="30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400" kern="1200" dirty="0"/>
            <a:t>最让我们远离天国的是骄傲。</a:t>
          </a:r>
          <a:endParaRPr lang="en-US" sz="2400" kern="1200" dirty="0"/>
        </a:p>
      </dsp:txBody>
      <dsp:txXfrm>
        <a:off x="51731" y="1545672"/>
        <a:ext cx="5086076" cy="956251"/>
      </dsp:txXfrm>
    </dsp:sp>
    <dsp:sp modelId="{C5EF19D8-2D2C-4E6C-A989-2898FE651E84}">
      <dsp:nvSpPr>
        <dsp:cNvPr id="0" name=""/>
        <dsp:cNvSpPr/>
      </dsp:nvSpPr>
      <dsp:spPr>
        <a:xfrm>
          <a:off x="0" y="2557815"/>
          <a:ext cx="5189538" cy="862774"/>
        </a:xfrm>
        <a:prstGeom prst="roundRect">
          <a:avLst/>
        </a:prstGeom>
        <a:solidFill>
          <a:schemeClr val="accent2">
            <a:hueOff val="-13177148"/>
            <a:satOff val="601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400" kern="1200" dirty="0"/>
            <a:t>「自以为是，自以为义。自我可怜，自我中心。」是最难进入天国的真实。</a:t>
          </a:r>
          <a:endParaRPr lang="en-US" sz="2400" kern="1200" dirty="0"/>
        </a:p>
      </dsp:txBody>
      <dsp:txXfrm>
        <a:off x="42117" y="2599932"/>
        <a:ext cx="5105304" cy="778540"/>
      </dsp:txXfrm>
    </dsp:sp>
    <dsp:sp modelId="{1C003631-B97D-4FD0-96F8-E5989E3926EB}">
      <dsp:nvSpPr>
        <dsp:cNvPr id="0" name=""/>
        <dsp:cNvSpPr/>
      </dsp:nvSpPr>
      <dsp:spPr>
        <a:xfrm>
          <a:off x="0" y="3424750"/>
          <a:ext cx="5189538" cy="1144472"/>
        </a:xfrm>
        <a:prstGeom prst="roundRect">
          <a:avLst/>
        </a:prstGeom>
        <a:solidFill>
          <a:schemeClr val="accent2">
            <a:hueOff val="-19765721"/>
            <a:satOff val="901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400" kern="1200" dirty="0"/>
            <a:t>我们从小就活在自我当中，心中充满了自己。试想想看集体照时，先看自己拍得好不好。</a:t>
          </a:r>
          <a:endParaRPr lang="en-US" sz="2400" kern="1200" dirty="0"/>
        </a:p>
      </dsp:txBody>
      <dsp:txXfrm>
        <a:off x="55869" y="3480619"/>
        <a:ext cx="5077800" cy="103273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670160-D750-452D-9273-7F99BBF3B4E9}">
      <dsp:nvSpPr>
        <dsp:cNvPr id="0" name=""/>
        <dsp:cNvSpPr/>
      </dsp:nvSpPr>
      <dsp:spPr>
        <a:xfrm>
          <a:off x="0" y="7604"/>
          <a:ext cx="5953124" cy="163799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 sz="2800" kern="1200" dirty="0"/>
            <a:t>【</a:t>
          </a:r>
          <a:r>
            <a:rPr lang="zh-CN" altLang="en-US" sz="2800" kern="1200" dirty="0"/>
            <a:t>一个茶杯的故事</a:t>
          </a:r>
          <a:r>
            <a:rPr lang="en-US" altLang="zh-CN" sz="2800" kern="1200" dirty="0"/>
            <a:t>】</a:t>
          </a:r>
          <a:r>
            <a:rPr lang="zh-CN" altLang="en-US" sz="2800" kern="1200" dirty="0"/>
            <a:t>老师对求助的教授说：「你已经太满了！我没有什么可帮助你。」</a:t>
          </a:r>
          <a:endParaRPr lang="en-US" sz="2800" kern="1200" dirty="0"/>
        </a:p>
      </dsp:txBody>
      <dsp:txXfrm>
        <a:off x="79961" y="87565"/>
        <a:ext cx="5793202" cy="1478077"/>
      </dsp:txXfrm>
    </dsp:sp>
    <dsp:sp modelId="{2B466468-3C14-45B4-9AA7-C36462F8E4B6}">
      <dsp:nvSpPr>
        <dsp:cNvPr id="0" name=""/>
        <dsp:cNvSpPr/>
      </dsp:nvSpPr>
      <dsp:spPr>
        <a:xfrm>
          <a:off x="0" y="1746404"/>
          <a:ext cx="5953124" cy="1167320"/>
        </a:xfrm>
        <a:prstGeom prst="roundRect">
          <a:avLst/>
        </a:prstGeom>
        <a:solidFill>
          <a:schemeClr val="accent2">
            <a:hueOff val="-6588574"/>
            <a:satOff val="30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400" kern="1200" dirty="0"/>
            <a:t>最让我们远离天国的是骄傲。</a:t>
          </a:r>
          <a:endParaRPr lang="en-US" sz="2400" kern="1200" dirty="0"/>
        </a:p>
      </dsp:txBody>
      <dsp:txXfrm>
        <a:off x="56984" y="1803388"/>
        <a:ext cx="5839156" cy="1053352"/>
      </dsp:txXfrm>
    </dsp:sp>
    <dsp:sp modelId="{C5EF19D8-2D2C-4E6C-A989-2898FE651E84}">
      <dsp:nvSpPr>
        <dsp:cNvPr id="0" name=""/>
        <dsp:cNvSpPr/>
      </dsp:nvSpPr>
      <dsp:spPr>
        <a:xfrm>
          <a:off x="0" y="3014525"/>
          <a:ext cx="5953124" cy="950383"/>
        </a:xfrm>
        <a:prstGeom prst="roundRect">
          <a:avLst/>
        </a:prstGeom>
        <a:solidFill>
          <a:schemeClr val="accent2">
            <a:hueOff val="-13177148"/>
            <a:satOff val="601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400" kern="1200" dirty="0"/>
            <a:t>「自以为是，自以为义。自我可怜，自我中心。」是最难进入天国的真实。</a:t>
          </a:r>
          <a:endParaRPr lang="en-US" sz="2400" kern="1200" dirty="0"/>
        </a:p>
      </dsp:txBody>
      <dsp:txXfrm>
        <a:off x="46394" y="3060919"/>
        <a:ext cx="5860336" cy="857595"/>
      </dsp:txXfrm>
    </dsp:sp>
    <dsp:sp modelId="{1C003631-B97D-4FD0-96F8-E5989E3926EB}">
      <dsp:nvSpPr>
        <dsp:cNvPr id="0" name=""/>
        <dsp:cNvSpPr/>
      </dsp:nvSpPr>
      <dsp:spPr>
        <a:xfrm>
          <a:off x="0" y="4065708"/>
          <a:ext cx="5953124" cy="1260686"/>
        </a:xfrm>
        <a:prstGeom prst="roundRect">
          <a:avLst/>
        </a:prstGeom>
        <a:solidFill>
          <a:schemeClr val="accent2">
            <a:hueOff val="-19765721"/>
            <a:satOff val="901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400" kern="1200"/>
            <a:t>我们从小就活在自我当中，心中充满了自己。试想想看集体照时，先看自己拍得好不好。</a:t>
          </a:r>
          <a:endParaRPr lang="en-US" sz="2400" kern="1200" dirty="0"/>
        </a:p>
      </dsp:txBody>
      <dsp:txXfrm>
        <a:off x="61542" y="4127250"/>
        <a:ext cx="5830040" cy="113760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670160-D750-452D-9273-7F99BBF3B4E9}">
      <dsp:nvSpPr>
        <dsp:cNvPr id="0" name=""/>
        <dsp:cNvSpPr/>
      </dsp:nvSpPr>
      <dsp:spPr>
        <a:xfrm>
          <a:off x="0" y="13540"/>
          <a:ext cx="5953124" cy="103161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 sz="2800" kern="1200" dirty="0"/>
            <a:t>1. </a:t>
          </a:r>
          <a:r>
            <a:rPr lang="zh-CN" altLang="zh-CN" sz="2800" kern="1200" dirty="0"/>
            <a:t>虚心是放下自我中心</a:t>
          </a:r>
          <a:endParaRPr lang="en-US" sz="2800" kern="1200" dirty="0"/>
        </a:p>
      </dsp:txBody>
      <dsp:txXfrm>
        <a:off x="50359" y="63899"/>
        <a:ext cx="5852406" cy="930892"/>
      </dsp:txXfrm>
    </dsp:sp>
    <dsp:sp modelId="{2B466468-3C14-45B4-9AA7-C36462F8E4B6}">
      <dsp:nvSpPr>
        <dsp:cNvPr id="0" name=""/>
        <dsp:cNvSpPr/>
      </dsp:nvSpPr>
      <dsp:spPr>
        <a:xfrm>
          <a:off x="0" y="1091231"/>
          <a:ext cx="5953124" cy="1041256"/>
        </a:xfrm>
        <a:prstGeom prst="roundRect">
          <a:avLst/>
        </a:prstGeom>
        <a:solidFill>
          <a:schemeClr val="accent2">
            <a:hueOff val="-4941430"/>
            <a:satOff val="225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2400" kern="1200" dirty="0"/>
            <a:t>2. </a:t>
          </a:r>
          <a:r>
            <a:rPr lang="zh-CN" altLang="en-US" sz="2400" kern="1200" dirty="0"/>
            <a:t>虚心是承认天父的伟大</a:t>
          </a:r>
          <a:r>
            <a:rPr lang="en-US" altLang="en-US" sz="2400" kern="1200" dirty="0"/>
            <a:t>(</a:t>
          </a:r>
          <a:r>
            <a:rPr lang="zh-CN" altLang="en-US" sz="2400" kern="1200" dirty="0"/>
            <a:t>约翰福音 </a:t>
          </a:r>
          <a:r>
            <a:rPr lang="en-US" altLang="en-US" sz="2400" kern="1200" dirty="0"/>
            <a:t>11:41-42 </a:t>
          </a:r>
          <a:r>
            <a:rPr lang="zh-CN" altLang="en-US" sz="2400" kern="1200" dirty="0"/>
            <a:t>和合本</a:t>
          </a:r>
          <a:r>
            <a:rPr lang="en-US" altLang="en-US" sz="2400" kern="1200" dirty="0"/>
            <a:t>)</a:t>
          </a:r>
          <a:endParaRPr lang="en-US" sz="2400" kern="1200" dirty="0"/>
        </a:p>
      </dsp:txBody>
      <dsp:txXfrm>
        <a:off x="50830" y="1142061"/>
        <a:ext cx="5851464" cy="939596"/>
      </dsp:txXfrm>
    </dsp:sp>
    <dsp:sp modelId="{FD9E6B75-CCB0-4BF0-B0DC-74F1FF1128F8}">
      <dsp:nvSpPr>
        <dsp:cNvPr id="0" name=""/>
        <dsp:cNvSpPr/>
      </dsp:nvSpPr>
      <dsp:spPr>
        <a:xfrm>
          <a:off x="0" y="2178568"/>
          <a:ext cx="5953124" cy="1074206"/>
        </a:xfrm>
        <a:prstGeom prst="roundRect">
          <a:avLst/>
        </a:prstGeom>
        <a:solidFill>
          <a:schemeClr val="accent2">
            <a:hueOff val="-9882860"/>
            <a:satOff val="451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sz="2400" kern="1200" dirty="0"/>
            <a:t>进入天国的路，虚心是「自认不足，渴望拯救。」</a:t>
          </a:r>
          <a:endParaRPr lang="en-US" sz="2400" kern="1200" dirty="0"/>
        </a:p>
      </dsp:txBody>
      <dsp:txXfrm>
        <a:off x="52438" y="2231006"/>
        <a:ext cx="5848248" cy="969330"/>
      </dsp:txXfrm>
    </dsp:sp>
    <dsp:sp modelId="{C5EF19D8-2D2C-4E6C-A989-2898FE651E84}">
      <dsp:nvSpPr>
        <dsp:cNvPr id="0" name=""/>
        <dsp:cNvSpPr/>
      </dsp:nvSpPr>
      <dsp:spPr>
        <a:xfrm>
          <a:off x="0" y="3298854"/>
          <a:ext cx="5953124" cy="943913"/>
        </a:xfrm>
        <a:prstGeom prst="roundRect">
          <a:avLst/>
        </a:prstGeom>
        <a:solidFill>
          <a:schemeClr val="accent2">
            <a:hueOff val="-14824290"/>
            <a:satOff val="676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2400" kern="1200" dirty="0"/>
            <a:t>3. </a:t>
          </a:r>
          <a:r>
            <a:rPr lang="zh-CN" altLang="en-US" sz="2400" kern="1200" dirty="0"/>
            <a:t>虚心是进入受恩的位置</a:t>
          </a:r>
          <a:r>
            <a:rPr lang="en-US" sz="2400" kern="1200" dirty="0"/>
            <a:t>(</a:t>
          </a:r>
          <a:r>
            <a:rPr lang="zh-CN" sz="2400" kern="1200" dirty="0"/>
            <a:t>诗篇</a:t>
          </a:r>
          <a:r>
            <a:rPr lang="en-US" sz="2400" kern="1200" dirty="0"/>
            <a:t> 16:1 ,57:1-2 </a:t>
          </a:r>
          <a:r>
            <a:rPr lang="zh-CN" sz="2400" kern="1200" dirty="0"/>
            <a:t>和合本</a:t>
          </a:r>
          <a:r>
            <a:rPr lang="en-US" sz="2400" kern="1200" dirty="0"/>
            <a:t>)</a:t>
          </a:r>
        </a:p>
      </dsp:txBody>
      <dsp:txXfrm>
        <a:off x="46078" y="3344932"/>
        <a:ext cx="5860968" cy="851757"/>
      </dsp:txXfrm>
    </dsp:sp>
    <dsp:sp modelId="{E7BAA368-FB9E-4F02-831A-278739EE8A7F}">
      <dsp:nvSpPr>
        <dsp:cNvPr id="0" name=""/>
        <dsp:cNvSpPr/>
      </dsp:nvSpPr>
      <dsp:spPr>
        <a:xfrm>
          <a:off x="0" y="4288848"/>
          <a:ext cx="5953124" cy="1031610"/>
        </a:xfrm>
        <a:prstGeom prst="roundRect">
          <a:avLst/>
        </a:prstGeom>
        <a:solidFill>
          <a:schemeClr val="accent2">
            <a:hueOff val="-19765721"/>
            <a:satOff val="901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2400" kern="1200" dirty="0"/>
            <a:t>总结：唯有</a:t>
          </a:r>
          <a:r>
            <a:rPr lang="zh-CN" altLang="en-US" sz="2400" kern="1200" dirty="0"/>
            <a:t>虚心</a:t>
          </a:r>
          <a:r>
            <a:rPr lang="en-US" altLang="zh-CN" sz="2400" kern="1200" dirty="0"/>
            <a:t>(</a:t>
          </a:r>
          <a:r>
            <a:rPr lang="zh-TW" altLang="en-US" sz="2400" kern="1200" dirty="0"/>
            <a:t>灵里饥饿</a:t>
          </a:r>
          <a:r>
            <a:rPr lang="en-US" altLang="zh-TW" sz="2400" kern="1200" dirty="0"/>
            <a:t>)</a:t>
          </a:r>
          <a:r>
            <a:rPr lang="zh-CN" altLang="en-US" sz="2400" kern="1200" dirty="0"/>
            <a:t>的人</a:t>
          </a:r>
          <a:r>
            <a:rPr lang="zh-TW" altLang="en-US" sz="2400" kern="1200" dirty="0"/>
            <a:t>才</a:t>
          </a:r>
          <a:r>
            <a:rPr lang="zh-CN" altLang="en-US" sz="2400" kern="1200" dirty="0"/>
            <a:t>能活在天国的真实里</a:t>
          </a:r>
          <a:endParaRPr lang="en-US" sz="2400" kern="1200" dirty="0"/>
        </a:p>
      </dsp:txBody>
      <dsp:txXfrm>
        <a:off x="50359" y="4339207"/>
        <a:ext cx="5852406" cy="93089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9B01FAF1-07D8-42DD-9286-CD755F658E7B}" type="datetimeFigureOut">
              <a:rPr lang="zh-HK" altLang="en-US" smtClean="0"/>
              <a:t>12/8/2021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ADF2F833-2514-4172-B55D-3F371771A331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534454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FAF1-07D8-42DD-9286-CD755F658E7B}" type="datetimeFigureOut">
              <a:rPr lang="zh-HK" altLang="en-US" smtClean="0"/>
              <a:t>12/8/2021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2F833-2514-4172-B55D-3F371771A331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342190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FAF1-07D8-42DD-9286-CD755F658E7B}" type="datetimeFigureOut">
              <a:rPr lang="zh-HK" altLang="en-US" smtClean="0"/>
              <a:t>12/8/2021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2F833-2514-4172-B55D-3F371771A331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9637547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FAF1-07D8-42DD-9286-CD755F658E7B}" type="datetimeFigureOut">
              <a:rPr lang="zh-HK" altLang="en-US" smtClean="0"/>
              <a:t>12/8/2021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2F833-2514-4172-B55D-3F371771A331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9356606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FAF1-07D8-42DD-9286-CD755F658E7B}" type="datetimeFigureOut">
              <a:rPr lang="zh-HK" altLang="en-US" smtClean="0"/>
              <a:t>12/8/2021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2F833-2514-4172-B55D-3F371771A331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9320433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FAF1-07D8-42DD-9286-CD755F658E7B}" type="datetimeFigureOut">
              <a:rPr lang="zh-HK" altLang="en-US" smtClean="0"/>
              <a:t>12/8/2021</a:t>
            </a:fld>
            <a:endParaRPr lang="zh-HK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2F833-2514-4172-B55D-3F371771A331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035166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FAF1-07D8-42DD-9286-CD755F658E7B}" type="datetimeFigureOut">
              <a:rPr lang="zh-HK" altLang="en-US" smtClean="0"/>
              <a:t>12/8/2021</a:t>
            </a:fld>
            <a:endParaRPr lang="zh-HK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zh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2F833-2514-4172-B55D-3F371771A331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9051918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9B01FAF1-07D8-42DD-9286-CD755F658E7B}" type="datetimeFigureOut">
              <a:rPr lang="zh-HK" altLang="en-US" smtClean="0"/>
              <a:t>12/8/2021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2F833-2514-4172-B55D-3F371771A331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33244509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9B01FAF1-07D8-42DD-9286-CD755F658E7B}" type="datetimeFigureOut">
              <a:rPr lang="zh-HK" altLang="en-US" smtClean="0"/>
              <a:t>12/8/2021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2F833-2514-4172-B55D-3F371771A331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6719320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FAF1-07D8-42DD-9286-CD755F658E7B}" type="datetimeFigureOut">
              <a:rPr lang="zh-HK" altLang="en-US" smtClean="0"/>
              <a:t>12/8/2021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2F833-2514-4172-B55D-3F371771A331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5548340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FAF1-07D8-42DD-9286-CD755F658E7B}" type="datetimeFigureOut">
              <a:rPr lang="zh-HK" altLang="en-US" smtClean="0"/>
              <a:t>12/8/2021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2F833-2514-4172-B55D-3F371771A331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473969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FAF1-07D8-42DD-9286-CD755F658E7B}" type="datetimeFigureOut">
              <a:rPr lang="zh-HK" altLang="en-US" smtClean="0"/>
              <a:t>12/8/2021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2F833-2514-4172-B55D-3F371771A331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466765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FAF1-07D8-42DD-9286-CD755F658E7B}" type="datetimeFigureOut">
              <a:rPr lang="zh-HK" altLang="en-US" smtClean="0"/>
              <a:t>12/8/2021</a:t>
            </a:fld>
            <a:endParaRPr lang="zh-HK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2F833-2514-4172-B55D-3F371771A331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463361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FAF1-07D8-42DD-9286-CD755F658E7B}" type="datetimeFigureOut">
              <a:rPr lang="zh-HK" altLang="en-US" smtClean="0"/>
              <a:t>12/8/2021</a:t>
            </a:fld>
            <a:endParaRPr lang="zh-HK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2F833-2514-4172-B55D-3F371771A331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2032495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FAF1-07D8-42DD-9286-CD755F658E7B}" type="datetimeFigureOut">
              <a:rPr lang="zh-HK" altLang="en-US" smtClean="0"/>
              <a:t>12/8/2021</a:t>
            </a:fld>
            <a:endParaRPr lang="zh-HK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2F833-2514-4172-B55D-3F371771A331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207068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FAF1-07D8-42DD-9286-CD755F658E7B}" type="datetimeFigureOut">
              <a:rPr lang="zh-HK" altLang="en-US" smtClean="0"/>
              <a:t>12/8/2021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2F833-2514-4172-B55D-3F371771A331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1524562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FAF1-07D8-42DD-9286-CD755F658E7B}" type="datetimeFigureOut">
              <a:rPr lang="zh-HK" altLang="en-US" smtClean="0"/>
              <a:t>12/8/2021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2F833-2514-4172-B55D-3F371771A331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7443762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9B01FAF1-07D8-42DD-9286-CD755F658E7B}" type="datetimeFigureOut">
              <a:rPr lang="zh-HK" altLang="en-US" smtClean="0"/>
              <a:t>12/8/2021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ADF2F833-2514-4172-B55D-3F371771A331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551653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08BCF048-8940-4354-B9EC-5AD74E283C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D024C14A-78BD-44B0-82BE-6A0D0A2706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809F3D29-EDB1-4F1C-A0E0-36F28CE171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5282F4AB-C7B8-4A86-9927-AA106AA27B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60B26874-5AFA-4D1E-94A9-53AF9790D7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A1DA6C95-40F8-4305-89F6-17F6167C0B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>
              <a:extLst>
                <a:ext uri="{FF2B5EF4-FFF2-40B4-BE49-F238E27FC236}">
                  <a16:creationId xmlns:a16="http://schemas.microsoft.com/office/drawing/2014/main" id="{A2FA2D29-AEEE-4FFA-B233-94FBE84C9B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6" name="Freeform 5">
              <a:extLst>
                <a:ext uri="{FF2B5EF4-FFF2-40B4-BE49-F238E27FC236}">
                  <a16:creationId xmlns:a16="http://schemas.microsoft.com/office/drawing/2014/main" id="{6DA5143E-FA8E-4EC1-99F7-35AE5AD4E3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標題 1">
            <a:extLst>
              <a:ext uri="{FF2B5EF4-FFF2-40B4-BE49-F238E27FC236}">
                <a16:creationId xmlns:a16="http://schemas.microsoft.com/office/drawing/2014/main" id="{DC543233-9B2E-4194-8DFF-7C4E37E243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5" y="973667"/>
            <a:ext cx="2942210" cy="4833745"/>
          </a:xfrm>
        </p:spPr>
        <p:txBody>
          <a:bodyPr>
            <a:normAutofit/>
          </a:bodyPr>
          <a:lstStyle/>
          <a:p>
            <a:r>
              <a:rPr lang="zh-HK" altLang="en-US" sz="4000" b="1" dirty="0">
                <a:solidFill>
                  <a:srgbClr val="EBEBEB"/>
                </a:solidFill>
              </a:rPr>
              <a:t>从登山宝訓看先知性人生的特質</a:t>
            </a:r>
            <a:r>
              <a:rPr lang="en-US" altLang="zh-HK" sz="4000" b="1" dirty="0">
                <a:solidFill>
                  <a:srgbClr val="EBEBEB"/>
                </a:solidFill>
              </a:rPr>
              <a:t>(</a:t>
            </a:r>
            <a:r>
              <a:rPr lang="zh-TW" altLang="en-US" sz="4000" b="1" dirty="0">
                <a:solidFill>
                  <a:srgbClr val="EBEBEB"/>
                </a:solidFill>
              </a:rPr>
              <a:t>二</a:t>
            </a:r>
            <a:r>
              <a:rPr lang="en-US" altLang="zh-HK" sz="4000" b="1" dirty="0">
                <a:solidFill>
                  <a:srgbClr val="EBEBEB"/>
                </a:solidFill>
              </a:rPr>
              <a:t>)</a:t>
            </a:r>
            <a:endParaRPr lang="zh-HK" altLang="en-US" sz="4000" b="1" dirty="0">
              <a:solidFill>
                <a:srgbClr val="EBEBEB"/>
              </a:solidFill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C28BCC9-4093-4FD5-83EB-7EC297F513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內容版面配置區 2">
            <a:extLst>
              <a:ext uri="{FF2B5EF4-FFF2-40B4-BE49-F238E27FC236}">
                <a16:creationId xmlns:a16="http://schemas.microsoft.com/office/drawing/2014/main" id="{3F18CAEF-F55E-4AC2-B9AB-5CBAD9A094E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01133624"/>
              </p:ext>
            </p:extLst>
          </p:nvPr>
        </p:nvGraphicFramePr>
        <p:xfrm>
          <a:off x="5194300" y="808038"/>
          <a:ext cx="6391275" cy="52466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217943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C543233-9B2E-4194-8DFF-7C4E37E243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HK" altLang="en-US" sz="4000" b="1" dirty="0">
                <a:solidFill>
                  <a:schemeClr val="bg1"/>
                </a:solidFill>
              </a:rPr>
              <a:t>从登山宝訓看先知性人生的特質</a:t>
            </a:r>
            <a:r>
              <a:rPr lang="en-US" altLang="zh-HK" sz="4000" b="1" dirty="0">
                <a:solidFill>
                  <a:schemeClr val="bg1"/>
                </a:solidFill>
              </a:rPr>
              <a:t>(</a:t>
            </a:r>
            <a:r>
              <a:rPr lang="zh-TW" altLang="en-US" sz="4000" b="1" dirty="0">
                <a:solidFill>
                  <a:schemeClr val="bg1"/>
                </a:solidFill>
              </a:rPr>
              <a:t>二</a:t>
            </a:r>
            <a:r>
              <a:rPr lang="en-US" altLang="zh-HK" sz="4000" b="1" dirty="0">
                <a:solidFill>
                  <a:schemeClr val="bg1"/>
                </a:solidFill>
              </a:rPr>
              <a:t>)</a:t>
            </a:r>
            <a:endParaRPr lang="zh-HK" altLang="en-US" sz="4000" b="1" dirty="0">
              <a:solidFill>
                <a:schemeClr val="bg1"/>
              </a:solidFill>
            </a:endParaRPr>
          </a:p>
        </p:txBody>
      </p:sp>
      <p:graphicFrame>
        <p:nvGraphicFramePr>
          <p:cNvPr id="5" name="內容版面配置區 2">
            <a:extLst>
              <a:ext uri="{FF2B5EF4-FFF2-40B4-BE49-F238E27FC236}">
                <a16:creationId xmlns:a16="http://schemas.microsoft.com/office/drawing/2014/main" id="{3F18CAEF-F55E-4AC2-B9AB-5CBAD9A094E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33098788"/>
              </p:ext>
            </p:extLst>
          </p:nvPr>
        </p:nvGraphicFramePr>
        <p:xfrm>
          <a:off x="5781675" y="1447800"/>
          <a:ext cx="5189538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A9AF3E9F-2774-4F84-94FB-4F6FF8CC8EB9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864015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C543233-9B2E-4194-8DFF-7C4E37E243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HK" altLang="en-US" sz="4000" b="1" dirty="0">
                <a:solidFill>
                  <a:schemeClr val="bg1"/>
                </a:solidFill>
              </a:rPr>
              <a:t>从登山宝訓看先知性人生的特質</a:t>
            </a:r>
            <a:r>
              <a:rPr lang="en-US" altLang="zh-HK" sz="4000" b="1" dirty="0">
                <a:solidFill>
                  <a:schemeClr val="bg1"/>
                </a:solidFill>
              </a:rPr>
              <a:t>(</a:t>
            </a:r>
            <a:r>
              <a:rPr lang="zh-TW" altLang="en-US" sz="4000" b="1" dirty="0">
                <a:solidFill>
                  <a:schemeClr val="bg1"/>
                </a:solidFill>
              </a:rPr>
              <a:t>二</a:t>
            </a:r>
            <a:r>
              <a:rPr lang="en-US" altLang="zh-HK" sz="4000" b="1" dirty="0">
                <a:solidFill>
                  <a:schemeClr val="bg1"/>
                </a:solidFill>
              </a:rPr>
              <a:t>)</a:t>
            </a:r>
            <a:endParaRPr lang="zh-HK" altLang="en-US" sz="4000" b="1" dirty="0">
              <a:solidFill>
                <a:schemeClr val="bg1"/>
              </a:solidFill>
            </a:endParaRPr>
          </a:p>
        </p:txBody>
      </p:sp>
      <p:graphicFrame>
        <p:nvGraphicFramePr>
          <p:cNvPr id="5" name="內容版面配置區 2">
            <a:extLst>
              <a:ext uri="{FF2B5EF4-FFF2-40B4-BE49-F238E27FC236}">
                <a16:creationId xmlns:a16="http://schemas.microsoft.com/office/drawing/2014/main" id="{3F18CAEF-F55E-4AC2-B9AB-5CBAD9A094E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6609384"/>
              </p:ext>
            </p:extLst>
          </p:nvPr>
        </p:nvGraphicFramePr>
        <p:xfrm>
          <a:off x="5629276" y="1200150"/>
          <a:ext cx="5953124" cy="533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4BAC9D6E-B5F0-4DB5-9956-7E74EC8AF7EE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818932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C543233-9B2E-4194-8DFF-7C4E37E243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HK" altLang="en-US" sz="4000" b="1" dirty="0">
                <a:solidFill>
                  <a:schemeClr val="bg1"/>
                </a:solidFill>
              </a:rPr>
              <a:t>从登山宝訓看先知性人生的特質</a:t>
            </a:r>
            <a:r>
              <a:rPr lang="en-US" altLang="zh-HK" sz="4000" b="1" dirty="0">
                <a:solidFill>
                  <a:schemeClr val="bg1"/>
                </a:solidFill>
              </a:rPr>
              <a:t>(</a:t>
            </a:r>
            <a:r>
              <a:rPr lang="zh-TW" altLang="en-US" sz="4000" b="1" dirty="0">
                <a:solidFill>
                  <a:schemeClr val="bg1"/>
                </a:solidFill>
              </a:rPr>
              <a:t>二</a:t>
            </a:r>
            <a:r>
              <a:rPr lang="en-US" altLang="zh-HK" sz="4000" b="1" dirty="0">
                <a:solidFill>
                  <a:schemeClr val="bg1"/>
                </a:solidFill>
              </a:rPr>
              <a:t>)</a:t>
            </a:r>
            <a:endParaRPr lang="zh-HK" altLang="en-US" sz="4000" b="1" dirty="0">
              <a:solidFill>
                <a:schemeClr val="bg1"/>
              </a:solidFill>
            </a:endParaRPr>
          </a:p>
        </p:txBody>
      </p:sp>
      <p:graphicFrame>
        <p:nvGraphicFramePr>
          <p:cNvPr id="5" name="內容版面配置區 2">
            <a:extLst>
              <a:ext uri="{FF2B5EF4-FFF2-40B4-BE49-F238E27FC236}">
                <a16:creationId xmlns:a16="http://schemas.microsoft.com/office/drawing/2014/main" id="{3F18CAEF-F55E-4AC2-B9AB-5CBAD9A094E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70123135"/>
              </p:ext>
            </p:extLst>
          </p:nvPr>
        </p:nvGraphicFramePr>
        <p:xfrm>
          <a:off x="5629276" y="1200150"/>
          <a:ext cx="5953124" cy="533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4BAC9D6E-B5F0-4DB5-9956-7E74EC8AF7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54953" y="3552825"/>
            <a:ext cx="3064621" cy="2472054"/>
          </a:xfrm>
        </p:spPr>
        <p:txBody>
          <a:bodyPr>
            <a:normAutofit/>
          </a:bodyPr>
          <a:lstStyle/>
          <a:p>
            <a:r>
              <a:rPr lang="zh-TW" altLang="en-US" sz="2800" dirty="0"/>
              <a:t>虛心的人三個意思</a:t>
            </a:r>
            <a:endParaRPr lang="en-US" altLang="zh-TW" sz="2800" dirty="0"/>
          </a:p>
          <a:p>
            <a:endParaRPr lang="en-US" altLang="zh-HK" sz="2800" dirty="0"/>
          </a:p>
          <a:p>
            <a:r>
              <a:rPr lang="en-US" altLang="zh-TW" sz="2800" dirty="0"/>
              <a:t>【</a:t>
            </a:r>
            <a:r>
              <a:rPr lang="zh-TW" altLang="en-US" sz="2800" dirty="0"/>
              <a:t>一颗谦卑的心</a:t>
            </a:r>
            <a:r>
              <a:rPr lang="en-US" altLang="zh-TW" sz="2800" dirty="0"/>
              <a:t>】</a:t>
            </a:r>
            <a:endParaRPr lang="zh-HK" altLang="en-US" sz="2800" dirty="0"/>
          </a:p>
        </p:txBody>
      </p:sp>
    </p:spTree>
    <p:extLst>
      <p:ext uri="{BB962C8B-B14F-4D97-AF65-F5344CB8AC3E}">
        <p14:creationId xmlns:p14="http://schemas.microsoft.com/office/powerpoint/2010/main" val="4212753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  <p:bldP spid="4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離子會議室">
  <a:themeElements>
    <a:clrScheme name="離子會議室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離子會議室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離子會議室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29</TotalTime>
  <Words>489</Words>
  <Application>Microsoft Office PowerPoint</Application>
  <PresentationFormat>寬螢幕</PresentationFormat>
  <Paragraphs>24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Arial</vt:lpstr>
      <vt:lpstr>Century Gothic</vt:lpstr>
      <vt:lpstr>Wingdings 3</vt:lpstr>
      <vt:lpstr>離子會議室</vt:lpstr>
      <vt:lpstr>从登山宝訓看先知性人生的特質(二)</vt:lpstr>
      <vt:lpstr>从登山宝訓看先知性人生的特質(二)</vt:lpstr>
      <vt:lpstr>从登山宝訓看先知性人生的特質(二)</vt:lpstr>
      <vt:lpstr>从登山宝訓看先知性人生的特質(二)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从登山宝訓看先知性人生的特質(二)</dc:title>
  <dc:creator>Andy HUNG(SIG-5)</dc:creator>
  <cp:lastModifiedBy>Andy HUNG(SIG-5)</cp:lastModifiedBy>
  <cp:revision>2</cp:revision>
  <dcterms:created xsi:type="dcterms:W3CDTF">2021-08-12T11:05:20Z</dcterms:created>
  <dcterms:modified xsi:type="dcterms:W3CDTF">2021-08-12T11:34:26Z</dcterms:modified>
</cp:coreProperties>
</file>