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9" r:id="rId2"/>
    <p:sldId id="260" r:id="rId3"/>
    <p:sldId id="261" r:id="rId4"/>
    <p:sldId id="268" r:id="rId5"/>
    <p:sldId id="263" r:id="rId6"/>
    <p:sldId id="264" r:id="rId7"/>
    <p:sldId id="265" r:id="rId8"/>
    <p:sldId id="266" r:id="rId9"/>
    <p:sldId id="269" r:id="rId10"/>
    <p:sldId id="270" r:id="rId11"/>
    <p:sldId id="271" r:id="rId12"/>
    <p:sldId id="272" r:id="rId13"/>
    <p:sldId id="27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46" d="100"/>
          <a:sy n="46" d="100"/>
        </p:scale>
        <p:origin x="58" y="8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2021/8/28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3638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2021/8/28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2100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2021/8/28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744699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2021/8/28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46331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2021/8/28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549790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2021/8/28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19778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2021/8/28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02524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2021/8/28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6522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2021/8/28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5317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2021/8/28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2118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2021/8/28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1437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2021/8/28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5434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2021/8/28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1258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2021/8/28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1438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2021/8/28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9649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2021/8/28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0891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C3A61-F816-4CC5-A59F-8DC6869C340D}" type="datetimeFigureOut">
              <a:rPr lang="zh-TW" altLang="en-US" smtClean="0"/>
              <a:t>2021/8/28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548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tabLst>
                <a:tab pos="471170" algn="l"/>
              </a:tabLst>
            </a:pPr>
            <a:r>
              <a:rPr lang="zh-CN" altLang="en-US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先知性人生的特质第</a:t>
            </a:r>
            <a:r>
              <a:rPr lang="zh-TW" altLang="en-US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三</a:t>
            </a:r>
            <a:r>
              <a:rPr lang="zh-CN" altLang="en-US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讲</a:t>
            </a:r>
            <a:endParaRPr lang="zh-TW" altLang="zh-TW" sz="54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781175"/>
            <a:ext cx="9944100" cy="50768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主指示作为一个天国代言人，在短暂的一生中，什么才是真福？</a:t>
            </a: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先知性的人生是能活出天国临在的真实，主耶稣是最伟大的的榜样。</a:t>
            </a: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上星期我们讲了最重要的福。「虚心的人」有福了，因为天国是他们的。</a:t>
            </a: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946286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tabLst>
                <a:tab pos="471170" algn="l"/>
              </a:tabLst>
            </a:pPr>
            <a:r>
              <a:rPr lang="en-US" altLang="zh-CN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【</a:t>
            </a:r>
            <a:r>
              <a:rPr lang="zh-TW" altLang="en-US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作个饥渴慕义的人</a:t>
            </a:r>
            <a:r>
              <a:rPr lang="en-US" altLang="zh-CN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】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876" y="1806575"/>
            <a:ext cx="10349172" cy="48513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V6.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「饥渴慕义的人」：渴望个人在神面前被称为义、行事合神心意，并盼望世上公义得彰。相信神是公义的，他仍在掌管世界。所以不要为作恶的心怀不平，以至作恶。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诗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37:7-10)</a:t>
            </a:r>
          </a:p>
        </p:txBody>
      </p:sp>
    </p:spTree>
    <p:extLst>
      <p:ext uri="{BB962C8B-B14F-4D97-AF65-F5344CB8AC3E}">
        <p14:creationId xmlns:p14="http://schemas.microsoft.com/office/powerpoint/2010/main" val="3170440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tabLst>
                <a:tab pos="471170" algn="l"/>
              </a:tabLst>
            </a:pPr>
            <a:r>
              <a:rPr lang="en-US" altLang="zh-CN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【</a:t>
            </a:r>
            <a:r>
              <a:rPr lang="zh-TW" altLang="en-US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作个饥渴慕义的人</a:t>
            </a:r>
            <a:r>
              <a:rPr lang="en-US" altLang="zh-CN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】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875" y="1806575"/>
            <a:ext cx="10847935" cy="48513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37:7  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你当默然倚靠耶和华，耐性等候他；不要因那道路通达的，和那恶谋成就的心怀不平。</a:t>
            </a:r>
          </a:p>
          <a:p>
            <a:pPr marL="0" indent="0"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37:8  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当止住怒气，离弃愤怒；不要心怀不平，以致作恶。</a:t>
            </a:r>
          </a:p>
          <a:p>
            <a:pPr marL="0" indent="0"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37:9  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因为作恶的必被剪除；惟有等候耶和华的必承受地土。</a:t>
            </a:r>
          </a:p>
          <a:p>
            <a:pPr marL="0" indent="0"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37:10 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还有片时，恶人要归于无有；你就是细察他的住处也要归于无有。</a:t>
            </a:r>
          </a:p>
        </p:txBody>
      </p:sp>
    </p:spTree>
    <p:extLst>
      <p:ext uri="{BB962C8B-B14F-4D97-AF65-F5344CB8AC3E}">
        <p14:creationId xmlns:p14="http://schemas.microsoft.com/office/powerpoint/2010/main" val="1148123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tabLst>
                <a:tab pos="471170" algn="l"/>
              </a:tabLst>
            </a:pPr>
            <a:r>
              <a:rPr lang="en-US" altLang="zh-CN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【</a:t>
            </a:r>
            <a:r>
              <a:rPr lang="zh-TW" altLang="en-US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作个怜恤人的人</a:t>
            </a:r>
            <a:r>
              <a:rPr lang="en-US" altLang="zh-CN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】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876" y="1806575"/>
            <a:ext cx="10349172" cy="48513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V7.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「怜恤人的人」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﹕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慈悲又有怜悯心的人。敬虔而有爱心的人，常解救处在愁苦中的人。你如何怜悯恤别人，天父也必如此待你。世界观由你心开始。</a:t>
            </a: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688712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tabLst>
                <a:tab pos="471170" algn="l"/>
              </a:tabLst>
            </a:pPr>
            <a:r>
              <a:rPr lang="en-US" altLang="zh-CN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被召的人多，选上的人少</a:t>
            </a:r>
            <a:r>
              <a:rPr lang="en-US" altLang="zh-CN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】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876" y="1806575"/>
            <a:ext cx="10349172" cy="48513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主呼召每一个基督徒都能活出先知性的人生，像祂一样，是一个活在天国氛围中的人。但可惜被召的人多，选上的人少。</a:t>
            </a: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8379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37308"/>
            <a:ext cx="10480193" cy="1108363"/>
          </a:xfrm>
        </p:spPr>
        <p:txBody>
          <a:bodyPr>
            <a:normAutofit/>
          </a:bodyPr>
          <a:lstStyle/>
          <a:p>
            <a:pPr>
              <a:tabLst>
                <a:tab pos="471170" algn="l"/>
              </a:tabLst>
            </a:pPr>
            <a:r>
              <a:rPr lang="zh-TW" altLang="en-US" sz="47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「</a:t>
            </a:r>
            <a:r>
              <a:rPr lang="zh-CN" altLang="en-US" sz="47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先知性人生</a:t>
            </a:r>
            <a:r>
              <a:rPr lang="zh-TW" altLang="en-US" sz="47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」</a:t>
            </a:r>
            <a:r>
              <a:rPr lang="zh-CN" altLang="en-US" sz="47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活出天国临在的真实</a:t>
            </a:r>
            <a:endParaRPr lang="zh-TW" altLang="zh-TW" sz="47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1" y="1930400"/>
            <a:ext cx="9591674" cy="48513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在属灵上不会自满的人，觉得自己不够属灵的人。承认自己不够认识神的人，承认自己的善良不够进天国的人，「自认坏人有机会上天堂，自认是好人的一定下地狱。」</a:t>
            </a:r>
          </a:p>
          <a:p>
            <a:pPr marL="0" indent="0">
              <a:buNone/>
            </a:pP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51247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tabLst>
                <a:tab pos="471170" algn="l"/>
              </a:tabLst>
            </a:pPr>
            <a:r>
              <a:rPr lang="zh-TW" altLang="en-US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四种有福的人</a:t>
            </a:r>
            <a:endParaRPr lang="zh-TW" altLang="zh-TW" sz="54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1" y="1748588"/>
            <a:ext cx="10230852" cy="50332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今天讲四个福：马太福音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:4-7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与世界的情况有关。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当年也是一个没有公义的世界，人心充满黑暗不平，充满仇恨不平，感到在罗马统治下，是亡国奴。他们失去自尊，失去人权，失去安全感。</a:t>
            </a:r>
          </a:p>
          <a:p>
            <a:pPr marL="0" indent="0">
              <a:buNone/>
            </a:pP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88084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tabLst>
                <a:tab pos="471170" algn="l"/>
              </a:tabLst>
            </a:pPr>
            <a:r>
              <a:rPr lang="zh-TW" altLang="en-US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四种有福的人</a:t>
            </a:r>
            <a:endParaRPr lang="zh-TW" altLang="zh-TW" sz="54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378" y="1748588"/>
            <a:ext cx="11804073" cy="503321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在这情况下，主耶稣说：</a:t>
            </a:r>
          </a:p>
          <a:p>
            <a:pPr marL="0" indent="0">
              <a:buNone/>
            </a:pP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5:4  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哀恸的人有福了！因为他们必得安慰。</a:t>
            </a:r>
          </a:p>
          <a:p>
            <a:pPr marL="0" indent="0">
              <a:buNone/>
            </a:pP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5:5  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温柔的人有福了！因为他们必承受地土。</a:t>
            </a:r>
          </a:p>
          <a:p>
            <a:pPr marL="0" indent="0">
              <a:buNone/>
            </a:pP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5:6  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饥渴慕义的人有福了！</a:t>
            </a: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因为他们必得饱足。</a:t>
            </a:r>
          </a:p>
          <a:p>
            <a:pPr marL="0" indent="0">
              <a:buNone/>
            </a:pP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5:7  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怜恤人的人有福了！因为他们必蒙怜恤。</a:t>
            </a:r>
          </a:p>
          <a:p>
            <a:pPr marL="0" indent="0">
              <a:buNone/>
            </a:pP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79820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876" y="485775"/>
            <a:ext cx="8596668" cy="1320800"/>
          </a:xfrm>
        </p:spPr>
        <p:txBody>
          <a:bodyPr>
            <a:normAutofit fontScale="90000"/>
          </a:bodyPr>
          <a:lstStyle/>
          <a:p>
            <a:pPr>
              <a:tabLst>
                <a:tab pos="471170" algn="l"/>
              </a:tabLst>
            </a:pPr>
            <a:r>
              <a:rPr lang="en-US" altLang="zh-CN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【</a:t>
            </a:r>
            <a:r>
              <a:rPr lang="zh-TW" altLang="en-US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你会像当年的以色列人吗？ </a:t>
            </a:r>
            <a:r>
              <a:rPr lang="en-US" altLang="zh-CN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】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876" y="1806575"/>
            <a:ext cx="9591674" cy="48513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今天我们在长期的疫情压力中，你会怀疑神吗？你有埋怨祂为何不拯救我们？在政治上受打压的人和歧视的人，会对未来感到悲观。</a:t>
            </a: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像当年以色列人认为神并没有看顾说：</a:t>
            </a: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735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tabLst>
                <a:tab pos="471170" algn="l"/>
              </a:tabLst>
            </a:pPr>
            <a:r>
              <a:rPr lang="en-US" altLang="zh-CN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【</a:t>
            </a:r>
            <a:r>
              <a:rPr lang="zh-TW" altLang="en-US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你会像当年的以色列人吗？</a:t>
            </a:r>
            <a:r>
              <a:rPr lang="en-US" altLang="zh-CN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】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258" y="1806575"/>
            <a:ext cx="11538066" cy="485139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40:27  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雅各啊，你为何说，我的道路向耶和华隐藏？</a:t>
            </a: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以色列啊，你为何言，我的冤屈神并不查问？</a:t>
            </a:r>
          </a:p>
          <a:p>
            <a:pPr marL="0" indent="0">
              <a:buNone/>
            </a:pP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40:28  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你岂不曾知道吗？你岂不曾听见吗？</a:t>
            </a: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永在的神耶和华，创造地极的主，并不疲乏，</a:t>
            </a: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也不困倦；他的智慧无法测度。</a:t>
            </a:r>
          </a:p>
          <a:p>
            <a:pPr marL="0" indent="0">
              <a:buNone/>
            </a:pP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40:29  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疲乏的，他赐能力；软弱的，他加力量。</a:t>
            </a:r>
          </a:p>
          <a:p>
            <a:pPr marL="0" indent="0">
              <a:buNone/>
            </a:pP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40:30  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就是少年人也要疲乏困倦；强壮的也必全然跌倒。</a:t>
            </a:r>
          </a:p>
          <a:p>
            <a:pPr marL="0" indent="0">
              <a:buNone/>
            </a:pP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40:31  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但那等候耶和华的必从新得力，他们必如鹰</a:t>
            </a: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展翅上腾；他们奔跑却不困倦，行走却不疲乏。</a:t>
            </a:r>
          </a:p>
          <a:p>
            <a:pPr marL="0" indent="0">
              <a:buNone/>
            </a:pP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1253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09600"/>
            <a:ext cx="9626138" cy="1320800"/>
          </a:xfrm>
        </p:spPr>
        <p:txBody>
          <a:bodyPr>
            <a:normAutofit fontScale="90000"/>
          </a:bodyPr>
          <a:lstStyle/>
          <a:p>
            <a:pPr>
              <a:tabLst>
                <a:tab pos="471170" algn="l"/>
              </a:tabLst>
            </a:pPr>
            <a:r>
              <a:rPr lang="en-US" altLang="zh-CN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属天的王子公主</a:t>
            </a:r>
            <a:r>
              <a:rPr lang="zh-TW" altLang="en-US" sz="5400" b="1" kern="100" dirty="0"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会如何做呢？</a:t>
            </a:r>
            <a:r>
              <a:rPr lang="en-US" altLang="zh-CN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】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876" y="1806575"/>
            <a:ext cx="9591674" cy="48513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在这些现实的苦难和不幸中。我们应如何自处呢？一个属天的王子公主，神对我们有什么期望呢？你微服出巡，将来是要回家复命的。你今天会如何做呢？</a:t>
            </a: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48917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tabLst>
                <a:tab pos="471170" algn="l"/>
              </a:tabLst>
            </a:pPr>
            <a:r>
              <a:rPr lang="en-US" altLang="zh-CN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【</a:t>
            </a:r>
            <a:r>
              <a:rPr lang="zh-TW" altLang="en-US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作个哀恸的人</a:t>
            </a:r>
            <a:r>
              <a:rPr lang="en-US" altLang="zh-CN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】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876" y="1806575"/>
            <a:ext cx="9591674" cy="48513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V4.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「哀恸的人」：指为己罪及为世界的不平与不幸而悲恸的人。必得安慰。因为神会让他得安慰。你会心痛，向神诉苦，代求。是代祷者的恩赐。你会得到神的回应。</a:t>
            </a:r>
          </a:p>
          <a:p>
            <a:pPr marL="0" indent="0">
              <a:buNone/>
            </a:pP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470975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tabLst>
                <a:tab pos="471170" algn="l"/>
              </a:tabLst>
            </a:pPr>
            <a:r>
              <a:rPr lang="en-US" altLang="zh-CN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【</a:t>
            </a:r>
            <a:r>
              <a:rPr lang="zh-TW" altLang="en-US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作个温柔的人</a:t>
            </a:r>
            <a:r>
              <a:rPr lang="en-US" altLang="zh-CN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】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876" y="1806575"/>
            <a:ext cx="9591674" cy="48513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V5. 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「温柔的人」：指对神柔顺、对人谦和。为何会必承受地土呢？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能相信神的主权，人才能真正活出温柔的生命。是基督王者的温柔，让人自动尊重你。是一种属天的贵气，让身傍的人为你抱不平，让欺负你的人自觉羞愧。</a:t>
            </a:r>
          </a:p>
          <a:p>
            <a:pPr marL="0" indent="0">
              <a:buNone/>
            </a:pP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5437257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紫蘿蘭色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283</TotalTime>
  <Words>1126</Words>
  <Application>Microsoft Office PowerPoint</Application>
  <PresentationFormat>寬螢幕</PresentationFormat>
  <Paragraphs>53</Paragraphs>
  <Slides>13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9" baseType="lpstr">
      <vt:lpstr>標楷體</vt:lpstr>
      <vt:lpstr>Arial</vt:lpstr>
      <vt:lpstr>Calibri</vt:lpstr>
      <vt:lpstr>Trebuchet MS</vt:lpstr>
      <vt:lpstr>Wingdings 3</vt:lpstr>
      <vt:lpstr>多面向</vt:lpstr>
      <vt:lpstr>先知性人生的特质第三讲</vt:lpstr>
      <vt:lpstr>「先知性人生」活出天国临在的真实</vt:lpstr>
      <vt:lpstr>四种有福的人</vt:lpstr>
      <vt:lpstr>四种有福的人</vt:lpstr>
      <vt:lpstr>【你会像当年的以色列人吗？ 】</vt:lpstr>
      <vt:lpstr>【你会像当年的以色列人吗？】</vt:lpstr>
      <vt:lpstr>【属天的王子公主会如何做呢？】</vt:lpstr>
      <vt:lpstr>【作个哀恸的人】</vt:lpstr>
      <vt:lpstr>【作个温柔的人】</vt:lpstr>
      <vt:lpstr>【作个饥渴慕义的人】</vt:lpstr>
      <vt:lpstr>【作个饥渴慕义的人】</vt:lpstr>
      <vt:lpstr>【作个怜恤人的人】</vt:lpstr>
      <vt:lpstr>【被召的人多，选上的人少】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先知性人生的特质第四讲</dc:title>
  <dc:creator>sun kwong wong</dc:creator>
  <cp:lastModifiedBy>Kit</cp:lastModifiedBy>
  <cp:revision>11</cp:revision>
  <dcterms:created xsi:type="dcterms:W3CDTF">2021-08-26T09:36:23Z</dcterms:created>
  <dcterms:modified xsi:type="dcterms:W3CDTF">2021-08-28T11:09:01Z</dcterms:modified>
</cp:coreProperties>
</file>