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0" r:id="rId2"/>
    <p:sldId id="261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0738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1953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9039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83573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0332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272044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33163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10577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21640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20479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920845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197874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15283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209067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1213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13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6EEB5-44C7-49AE-A43C-29E38DB5959C}" type="datetimeFigureOut">
              <a:rPr lang="zh-HK" altLang="en-US" smtClean="0"/>
              <a:t>9/8/2021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27D2394-F048-4C26-BB92-BCC8F93AD56D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6165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E6C93F-7FE9-4E3E-B9D1-D85187A84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106746" cy="1320800"/>
          </a:xfrm>
        </p:spPr>
        <p:txBody>
          <a:bodyPr>
            <a:normAutofit/>
          </a:bodyPr>
          <a:lstStyle/>
          <a:p>
            <a:r>
              <a:rPr lang="zh-TW" altLang="en-US" sz="5400" b="1" dirty="0" smtClean="0"/>
              <a:t>先知性人生的特质</a:t>
            </a:r>
            <a:endParaRPr lang="zh-HK" altLang="en-US" sz="5400" b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88E40D-A75F-45D5-9804-A5DE5F79B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1930400"/>
            <a:ext cx="9647767" cy="4670425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基督教是先知型的信仰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被称为天启的宗教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亚伯拉罕是先知，摩西是先知，神的代言人，耶稣基督是最伟大的先知。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祂活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出先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知型的生命，天国同在。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基督徒被称为「小基督」。应像祂。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771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E6C93F-7FE9-4E3E-B9D1-D85187A84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106746" cy="1320800"/>
          </a:xfrm>
        </p:spPr>
        <p:txBody>
          <a:bodyPr>
            <a:normAutofit/>
          </a:bodyPr>
          <a:lstStyle/>
          <a:p>
            <a:r>
              <a:rPr lang="zh-TW" altLang="en-US" sz="5400" b="1" dirty="0"/>
              <a:t>先知性人生的特质</a:t>
            </a:r>
            <a:endParaRPr lang="zh-HK" altLang="en-US" sz="5400" b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88E40D-A75F-45D5-9804-A5DE5F79B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1930400"/>
            <a:ext cx="9876368" cy="4670425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登山宝训是马太把主耶稣的教训收集在一起而成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耶稣的讲道集。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登山宝训是耶稣生命的缩影。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5-7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314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E6C93F-7FE9-4E3E-B9D1-D85187A84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106746" cy="1320800"/>
          </a:xfrm>
        </p:spPr>
        <p:txBody>
          <a:bodyPr>
            <a:normAutofit/>
          </a:bodyPr>
          <a:lstStyle/>
          <a:p>
            <a:r>
              <a:rPr lang="zh-TW" altLang="en-US" sz="5400" b="1" dirty="0"/>
              <a:t>登山宝训导论</a:t>
            </a:r>
            <a:endParaRPr lang="zh-HK" altLang="en-US" sz="5400" b="1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88E40D-A75F-45D5-9804-A5DE5F79B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1" y="1930400"/>
            <a:ext cx="9955835" cy="4670425"/>
          </a:xfrm>
        </p:spPr>
        <p:txBody>
          <a:bodyPr>
            <a:normAutofit lnSpcReduction="10000"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太五章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1-12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登山宝训是「先知生活手册」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应当欢喜快乐，因为你们天上的赏赐是大的。在你们以前的先知，人也是这样逼迫他们。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太七章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24-29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透过遵行去认识这「属天生命」的真实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825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E6C93F-7FE9-4E3E-B9D1-D85187A84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47675"/>
            <a:ext cx="9106746" cy="1320800"/>
          </a:xfrm>
        </p:spPr>
        <p:txBody>
          <a:bodyPr>
            <a:normAutofit/>
          </a:bodyPr>
          <a:lstStyle/>
          <a:p>
            <a:r>
              <a:rPr lang="zh-CN" altLang="en-US" sz="5400" b="1" dirty="0"/>
              <a:t>先知性人生的挑战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88E40D-A75F-45D5-9804-A5DE5F79B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6250" y="1647825"/>
            <a:ext cx="10534649" cy="5210175"/>
          </a:xfrm>
        </p:spPr>
        <p:txBody>
          <a:bodyPr>
            <a:normAutofit fontScale="70000" lnSpcReduction="2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「追随基督」读经运动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三年內每天看一小段四福音。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「做一个被人看出，是跟过耶稣的人。」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做法：默想主耶稣行事动机及原因，了解祂的人生观。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然后问：「主啊！你要我怎样跟随你。」以历史处境去默想经文，从第三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旁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观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者角度，到门徒的角度问主，再第一身在耶稣的角度看反问为何要这样做？有什么用意？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第三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旁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观者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去观察耶稣所行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身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对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话者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例如门徒与主对话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第一身反省若你站在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耶稣位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置的感受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例如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：耶稣的想法和挣扎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843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E6C93F-7FE9-4E3E-B9D1-D85187A84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106746" cy="1320800"/>
          </a:xfrm>
        </p:spPr>
        <p:txBody>
          <a:bodyPr>
            <a:normAutofit/>
          </a:bodyPr>
          <a:lstStyle/>
          <a:p>
            <a:r>
              <a:rPr lang="zh-CN" altLang="en-US" sz="5400" b="1" dirty="0"/>
              <a:t>先知性人生的挑战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88E40D-A75F-45D5-9804-A5DE5F79BD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2" y="1930400"/>
            <a:ext cx="9876368" cy="4670425"/>
          </a:xfrm>
        </p:spPr>
        <p:txBody>
          <a:bodyPr>
            <a:normAutofit fontScale="85000" lnSpcReduction="10000"/>
          </a:bodyPr>
          <a:lstStyle/>
          <a:p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读登山宝训认识耶稣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集中馬太福音五至七章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登山宝训是耶稣生命的缩影，所以我们可以从中体验耶稣基督的生命。在圣灵感动下，选一个登山宝训中的教训来实行。试试从实践过程中，观察自己的心路历程，了解若要活出这教训需要怎样的心态和生命素质，从而了解耶稣行事的心境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7712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514</TotalTime>
  <Words>581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方正姚体</vt:lpstr>
      <vt:lpstr>微軟正黑體</vt:lpstr>
      <vt:lpstr>標楷體</vt:lpstr>
      <vt:lpstr>Arial</vt:lpstr>
      <vt:lpstr>Trebuchet MS</vt:lpstr>
      <vt:lpstr>Wingdings 3</vt:lpstr>
      <vt:lpstr>多面向</vt:lpstr>
      <vt:lpstr>先知性人生的特质</vt:lpstr>
      <vt:lpstr>先知性人生的特质</vt:lpstr>
      <vt:lpstr>登山宝训导论</vt:lpstr>
      <vt:lpstr>先知性人生的挑战</vt:lpstr>
      <vt:lpstr>先知性人生的挑战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尼希米记三章  如何建立团队？</dc:title>
  <dc:creator>sun kwong wong</dc:creator>
  <cp:lastModifiedBy>SL CHAN</cp:lastModifiedBy>
  <cp:revision>7</cp:revision>
  <dcterms:created xsi:type="dcterms:W3CDTF">2021-08-02T11:38:35Z</dcterms:created>
  <dcterms:modified xsi:type="dcterms:W3CDTF">2021-08-09T09:18:44Z</dcterms:modified>
</cp:coreProperties>
</file>