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68" r:id="rId4"/>
    <p:sldId id="263" r:id="rId5"/>
    <p:sldId id="270" r:id="rId6"/>
    <p:sldId id="27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930AF6-0066-402B-8623-BEEF9356EE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4A4BA00-51FE-46C9-B78C-BCE7232FFC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E68643-9FC6-458E-8ADE-74827B0CF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8D42-BBC3-44CB-823F-FB642C2562B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7A57F8F-0983-423A-BF26-73D4062C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2D5D11-575B-4DC0-A827-4D2434AA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AA96-20F0-4966-8A12-862F863542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478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F1266FE-083F-493B-BC51-35E767082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590C144-4857-453C-A424-6D616468B7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8B72DA3-75D9-40A5-94AE-F305C7F30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8D42-BBC3-44CB-823F-FB642C2562B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D3B1B39-7202-479F-950F-8D1D68B6C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4B0A0E-4C0A-43C0-AD0E-D923A0D3A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AA96-20F0-4966-8A12-862F863542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35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19A376C-5D26-44EA-9989-4E5A5528EB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A957679-157B-49AE-A3B7-E87C4C2E9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229BCFD-BA4F-4C43-B3E3-9A9C6D0C6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8D42-BBC3-44CB-823F-FB642C2562B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84BE54A-109B-4CB4-9971-255CE4835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93E5E91-00A7-43EB-9530-1A3766D7B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AA96-20F0-4966-8A12-862F863542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4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54D353-85DE-43D7-8A3E-43D05832A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625E850-69C6-4DFB-A815-4EFF2A71D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1C618F-DB7D-47E6-A127-6A48F7878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8D42-BBC3-44CB-823F-FB642C2562B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EEC2D5E-9994-4304-96CA-88050F716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704C09E-0BD8-4736-843D-4B9BF8722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AA96-20F0-4966-8A12-862F863542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2266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3228DC-3278-4BA8-A0AB-1C13BD0EF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61CC352-6F93-4A36-B9FA-D2E646C88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57B0B78-0FA7-450B-9137-63E1E8024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8D42-BBC3-44CB-823F-FB642C2562B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B368B43-C217-44A0-BEB7-D586D9DEA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EFDEA86-05F5-449B-BE10-2806ECFAC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AA96-20F0-4966-8A12-862F863542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213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196FE8-579B-4BC4-B2B5-29C35B035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D656CC-6C2D-4F30-B721-BA4FF1769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FC523CF-54AC-4EE6-B7DF-F790B7E84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CB91AA9-8041-48D5-96B7-4A7715AE7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8D42-BBC3-44CB-823F-FB642C2562B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B079623-FDFF-4567-B065-4D0527282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285B237-63EC-4582-947C-DB4694580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AA96-20F0-4966-8A12-862F863542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0287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D6F8ED-B847-4DFB-BCB6-303F18EF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59428C3-C456-41D6-BB3F-4EE1BDD9B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D878937-42CF-4537-96D4-726BA75ED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B04C6DF-17BD-46A6-80F0-7F90641D1E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66DEF20-90EC-463E-9E47-458AB1ABA0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AE03648-4792-4DE7-B78B-94E88398C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8D42-BBC3-44CB-823F-FB642C2562B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CDB006A-B842-4B55-8ACE-CF48912C2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FC362FA-4DD5-47B8-92D8-58FDC2C81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AA96-20F0-4966-8A12-862F863542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552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FE3637-BF54-4A1D-BF9B-7FC1FAF20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689E403-EDB7-457C-A047-AFE6D6221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8D42-BBC3-44CB-823F-FB642C2562B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2488181-F819-4115-A365-4B5D3480A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B0D087D-F0AA-485D-8FC0-D12181196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AA96-20F0-4966-8A12-862F863542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7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69FC2A9-03FC-494A-A98C-D3951ECE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8D42-BBC3-44CB-823F-FB642C2562B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4DE2559-CF20-42F2-8E03-B459FF0A6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8A64F50-999B-4C65-AAD5-09207980F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AA96-20F0-4966-8A12-862F863542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92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E2B7B3-D9E4-4F3B-8696-75FFF7A1A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3E448BE-2847-4013-A9CC-5C21325E1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34552D3-BABA-424D-A88C-E7AAB9B8A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20C9B9D-8ED8-462A-968E-04FD48493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8D42-BBC3-44CB-823F-FB642C2562B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180D1B-BB1C-4C41-8FF3-FA3BF93D4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41641A-E504-45DF-9968-D2539C72C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AA96-20F0-4966-8A12-862F863542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460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3990E2-DFE2-4BF5-BCBA-E74E51DFE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C370581-FEEC-49AB-B919-61931D5C6F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CA6E6F7-F623-4717-9218-05C18BFD0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888C6E9-2D67-4F4E-8807-0E4963E99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8D42-BBC3-44CB-823F-FB642C2562B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EFB265C-D018-4A92-829A-048C7C20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EFEC63B-77B0-4F87-8E1E-E50C4446E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AA96-20F0-4966-8A12-862F863542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1983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935037C-861F-4B18-8039-D7512BD3E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6FAC981-C985-4813-9C94-D174F3905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B56541-7C45-4507-A4C8-651E788AFF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98D42-BBC3-44CB-823F-FB642C2562B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D61DDC7-2E39-47FA-A55D-4517A009F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4E0D300-69C5-4883-BD60-8DF9643679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6AA96-20F0-4966-8A12-862F863542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875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C0A9AF2E-90B4-4998-9DBA-A78898A6A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做人秘笈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第九講 活出新我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色彩人生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363890F-8E1E-4749-B0DA-4B0C1E025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1577515"/>
            <a:ext cx="9444201" cy="485186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又要彼此相顧，激發愛心，勉勵行善。你們不可停止聚會，好像那些停止慣了的人；倒要彼此勸勉，既知道（原文是看見）那日子臨近，就更當如此。</a:t>
            </a:r>
            <a:r>
              <a:rPr lang="en-US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希伯來書</a:t>
            </a:r>
            <a:r>
              <a:rPr lang="en-US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10:24-25 )</a:t>
            </a:r>
            <a:endParaRPr lang="en-US" altLang="zh-TW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不同性格的人加起來，建立出一個多姿多彩的世界。</a:t>
            </a:r>
            <a:endParaRPr lang="en-US" altLang="zh-TW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成熟的人「聽得清楚，回應得準確」。</a:t>
            </a:r>
            <a:endParaRPr lang="en-US" altLang="zh-TW" sz="3600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一個成功的管理者，是能了解別人的立場，能換位思考。</a:t>
            </a:r>
            <a:endParaRPr lang="en-US" altLang="zh-TW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國度人的品格：看人的長處，記人的好處，幫人的難處。</a:t>
            </a:r>
            <a:endParaRPr lang="en-US" altLang="zh-TW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6289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C0A9AF2E-90B4-4998-9DBA-A78898A6A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A. 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做人秘笈小故事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363890F-8E1E-4749-B0DA-4B0C1E025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1782981"/>
            <a:ext cx="9248775" cy="4393982"/>
          </a:xfrm>
        </p:spPr>
        <p:txBody>
          <a:bodyPr>
            <a:normAutofit/>
          </a:bodyPr>
          <a:lstStyle/>
          <a:p>
            <a:r>
              <a:rPr lang="zh-TW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一個火災的現場，有四個人在開會，一個負責救火的，讚成立即派人衝入火場滅火救人。另一個人警方的高層就阻上他，用命令的口吻要他服從配合指示，否則會搞亂拯救的行動。另一個是市政府派來協調救災的，說要先分析手上的資料，要知道有多少資源，須要調配多少資源，再計劃統籌後才行動。另一個負責醫療救傷的人，怕得罪人，在</a:t>
            </a:r>
            <a:r>
              <a:rPr lang="zh-TW" altLang="zh-TW" kern="1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那</a:t>
            </a:r>
            <a:r>
              <a:rPr lang="zh-TW" altLang="en-US" kern="1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裡</a:t>
            </a:r>
            <a:r>
              <a:rPr lang="zh-TW" altLang="zh-TW" kern="1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平</a:t>
            </a:r>
            <a:r>
              <a:rPr lang="zh-TW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衡各方的想法，想做和事佬。最後大家不歡而散，決定按各個部門的想法做自己的一塊。</a:t>
            </a:r>
            <a:endParaRPr lang="en-US" altLang="zh-TW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他們為何協調失敗？與他們的氣質與性格有什麼關係？</a:t>
            </a:r>
            <a:endParaRPr lang="zh-TW" altLang="en-US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81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C0A9AF2E-90B4-4998-9DBA-A78898A6A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B.【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做人的道理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363890F-8E1E-4749-B0DA-4B0C1E025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1782981"/>
            <a:ext cx="9701621" cy="4836096"/>
          </a:xfrm>
        </p:spPr>
        <p:txBody>
          <a:bodyPr>
            <a:normAutofit/>
          </a:bodyPr>
          <a:lstStyle/>
          <a:p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色眼看人生</a:t>
            </a:r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「紅、黃、藍、綠」。</a:t>
            </a:r>
          </a:p>
          <a:p>
            <a:endParaRPr lang="zh-TW" altLang="en-US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紅色性格：是熱情的，喜歡分享表達，做自己喜歡的事。</a:t>
            </a:r>
          </a:p>
          <a:p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黃色性格：是理性的，喜歡主導事情，是典型的領袖。</a:t>
            </a:r>
          </a:p>
          <a:p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藍色性格：是內向的，喜歡思考問題，是創作者和科學家。</a:t>
            </a:r>
          </a:p>
          <a:p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綠色性格：是抽離的，喜歡平靜和諧，是好的政治家和統籌。</a:t>
            </a:r>
          </a:p>
          <a:p>
            <a:endParaRPr lang="zh-TW" altLang="en-US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從這個分析，能看出剛才的做人秘笈小故事中，那四個開會的人，你能看出他們是屬</a:t>
            </a:r>
            <a:r>
              <a:rPr lang="zh-TW" altLang="en-US" kern="1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於哪一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種性格嗎？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2637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56149F62-4294-4E65-A182-B7283C7415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6480" y="-1"/>
            <a:ext cx="10007600" cy="6858002"/>
          </a:xfrm>
          <a:prstGeom prst="rect">
            <a:avLst/>
          </a:prstGeom>
          <a:ln>
            <a:noFill/>
          </a:ln>
        </p:spPr>
      </p:pic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2170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C0A9AF2E-90B4-4998-9DBA-A78898A6A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B.【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做人的道理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363890F-8E1E-4749-B0DA-4B0C1E025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1704975"/>
            <a:ext cx="9444201" cy="4914102"/>
          </a:xfrm>
        </p:spPr>
        <p:txBody>
          <a:bodyPr>
            <a:normAutofit lnSpcReduction="10000"/>
          </a:bodyPr>
          <a:lstStyle/>
          <a:p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氣質的更新</a:t>
            </a:r>
            <a:r>
              <a:rPr lang="en-US" altLang="zh-TW" kern="1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kern="1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：在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神的力量我們能活出平衡。</a:t>
            </a:r>
          </a:p>
          <a:p>
            <a:endParaRPr lang="zh-TW" altLang="en-US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氣質其實沒有好壞，優點同時會形成缺點。只要放對了地方就是優點，反之就是缺點。善用我們的氣質。</a:t>
            </a:r>
          </a:p>
          <a:p>
            <a:endParaRPr lang="zh-TW" altLang="en-US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彼得、保羅、耶利米、雅各都是被神摸著改變的人。</a:t>
            </a:r>
          </a:p>
          <a:p>
            <a:endParaRPr lang="zh-TW" altLang="en-US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靠著聖靈的能力改變自己的生命，活出精彩人生。</a:t>
            </a:r>
          </a:p>
          <a:p>
            <a:endParaRPr lang="zh-TW" altLang="en-US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如鷹展</a:t>
            </a:r>
            <a:r>
              <a:rPr lang="zh-TW" altLang="en-US" kern="1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翅上騰</a:t>
            </a:r>
            <a:r>
              <a:rPr lang="en-US" altLang="zh-TW" kern="1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zh-TW" altLang="en-US" kern="1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活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出自由美好的風采，翱翔在神的國度。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6093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C0A9AF2E-90B4-4998-9DBA-A78898A6A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C.【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活出新人的生命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363890F-8E1E-4749-B0DA-4B0C1E025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1676400"/>
            <a:ext cx="9444201" cy="4942677"/>
          </a:xfrm>
        </p:spPr>
        <p:txBody>
          <a:bodyPr>
            <a:normAutofit/>
          </a:bodyPr>
          <a:lstStyle/>
          <a:p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心意更新而變化</a:t>
            </a:r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「所以，弟兄們，我以神的慈悲勸你們，將身體獻上，當作活祭；是聖潔的，是神所喜悅的，你們如此事奉，乃是理所當然的。不要效法這個世界，只要心意更新而變化，叫你們察驗，何為神的善良、純全、可喜悅的旨意。」</a:t>
            </a:r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羅馬書</a:t>
            </a:r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12:1-2)</a:t>
            </a:r>
          </a:p>
          <a:p>
            <a:pPr marL="0" indent="0">
              <a:buNone/>
            </a:pPr>
            <a:endParaRPr lang="en-US" altLang="zh-TW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成事的能力</a:t>
            </a:r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：「萬軍之耶和華說：</a:t>
            </a:r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『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不是倚靠勢力，不是倚靠才能，乃是倚靠我的靈方能成事。</a:t>
            </a:r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』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」</a:t>
            </a:r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撒迦利亞書</a:t>
            </a:r>
            <a:r>
              <a:rPr lang="en-US" altLang="zh-TW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4:6)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784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911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【做人秘笈】第九講 活出新我--色彩人生</vt:lpstr>
      <vt:lpstr>A. 【做人秘笈小故事】</vt:lpstr>
      <vt:lpstr>B.【學D做人的道理】</vt:lpstr>
      <vt:lpstr>PowerPoint Presentation</vt:lpstr>
      <vt:lpstr>B.【學D做人的道理】</vt:lpstr>
      <vt:lpstr>C.【活出新人的生命】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【做人秘笈】第九講 活出新我--色彩人生</dc:title>
  <dc:creator>sun kwong wong</dc:creator>
  <cp:lastModifiedBy>SL CHAN</cp:lastModifiedBy>
  <cp:revision>4</cp:revision>
  <dcterms:created xsi:type="dcterms:W3CDTF">2021-10-20T09:48:23Z</dcterms:created>
  <dcterms:modified xsi:type="dcterms:W3CDTF">2021-10-20T16:12:37Z</dcterms:modified>
</cp:coreProperties>
</file>