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81" r:id="rId3"/>
    <p:sldId id="280" r:id="rId4"/>
    <p:sldId id="282" r:id="rId5"/>
    <p:sldId id="284" r:id="rId6"/>
    <p:sldId id="283" r:id="rId7"/>
    <p:sldId id="285" r:id="rId8"/>
    <p:sldId id="286" r:id="rId9"/>
    <p:sldId id="287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0587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8953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9968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481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3070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2242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98063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173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54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883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4694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3772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234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8508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922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958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F38D-0BB2-44D1-9869-09571501DDB5}" type="datetimeFigureOut">
              <a:rPr lang="zh-TW" altLang="en-US" smtClean="0"/>
              <a:t>2022/10/22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7612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第廿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791590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为神选一个成全祂旨意的人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今天，太多的问题是选错接班人。你看英国和德国都选了一个无知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接班人。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选一个怎样的接班人，决定你在神面前一生所做的会有什么结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果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愿你所选的人是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生命活祭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845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所罗门想到接班人也烦心。</a:t>
            </a:r>
            <a:endParaRPr lang="zh-CN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529197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所罗门说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恨恶一切的劳碌，就是我在日光之下的劳碌，因为我得来的必留给我以后的人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。那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人是智慧是愚昧，谁能知道？他竟要管理我劳碌所得的，就是我在日光之下用智慧所得的。这也是虚空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传道书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2:18-19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接班人不在我们手中，只有神能带领他。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956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希望选怎样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的接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班人呢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007" y="1455089"/>
            <a:ext cx="9422296" cy="5295568"/>
          </a:xfrm>
        </p:spPr>
        <p:txBody>
          <a:bodyPr>
            <a:no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一个听自己话的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选一个有独立思考能力的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选一个大有信心顺服神的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这三个选择会有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三个不同结果：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建立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自己王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国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他的王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国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成为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神的国度。</a:t>
            </a:r>
          </a:p>
        </p:txBody>
      </p:sp>
    </p:spTree>
    <p:extLst>
      <p:ext uri="{BB962C8B-B14F-4D97-AF65-F5344CB8AC3E}">
        <p14:creationId xmlns:p14="http://schemas.microsoft.com/office/powerpoint/2010/main" val="1965973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 fontScale="90000"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你会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为摩西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选什么条件的人呢？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33" y="1455089"/>
            <a:ext cx="9472657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若要为摩西选一个人领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色列人入迦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南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会选什么条件的人呢？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看他「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信与所望的事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信神所应许必能成就。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仰望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的指引凡事顺服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追求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成为神所喜悦的人。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00282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神选约书亚的原因何在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473537" cy="5295568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窥探地的人中，嫩的儿子约书亚和耶孚尼的儿子迦勒撕裂衣服，对以色列全会众说：「我们所窥探经过之地，是极美之地，耶和华若喜悦我们，就必将我们领进那地，把地赐给我们，那地原是流奶与蜜之地。但你们不可背叛耶和华，也不要怕那地的居民，因为他们是我们的食物，并且荫庇他们的已经离开他们。有耶和华与我们同在，不要怕他们。」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民数记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14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章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6-9)</a:t>
            </a:r>
            <a:endParaRPr lang="zh-CN" altLang="en-US" sz="36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490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神选约书亚的原因何在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791590" cy="5295568"/>
          </a:xfrm>
        </p:spPr>
        <p:txBody>
          <a:bodyPr>
            <a:no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回应约书亚当年的信心。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神是一个回应信心的神。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在众多的反对下，他仍能因信如此说话。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因为他清楚得胜的条件，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神同在。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这样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才可以承担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领以色列人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入迦南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这又大又难的事。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不是吗？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1098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神选约书亚的原因何在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791590" cy="5295568"/>
          </a:xfrm>
        </p:spPr>
        <p:txBody>
          <a:bodyPr>
            <a:no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约书亚有何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特质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令神选他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从民数记十四章，看出他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勇敢、忠心、顺服。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勇敢是本性，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忠心是品格，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顺服是灵性。</a:t>
            </a:r>
          </a:p>
          <a:p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3245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神如何用他的特质引导他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791590" cy="5295568"/>
          </a:xfrm>
        </p:spPr>
        <p:txBody>
          <a:bodyPr>
            <a:noAutofit/>
          </a:bodyPr>
          <a:lstStyle/>
          <a:p>
            <a:pPr lvl="0">
              <a:buClr>
                <a:srgbClr val="E84C22"/>
              </a:buClr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神用何种方法鼓励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他完成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使命？</a:t>
            </a:r>
            <a:r>
              <a:rPr lang="en-US" altLang="zh-CN" sz="36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书</a:t>
            </a:r>
            <a:r>
              <a:rPr lang="en-US" altLang="zh-TW" sz="36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1:1-9)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因为他勇敢，神用应许挑战他前行。凡脚掌所踏的都给他们。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书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1:1-4)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因为他忠心，神用恩师榜样邀请他。神说：怎样与摩西同在照样与他同在。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书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1:5-7)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因为他顺服，神用同在鼓励他坚持。宣告只要刚强谨守神所立的约，必有祂的同在，必能凡事享通。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书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1:8-9)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8044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 fontScale="90000"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如何为神选一个合适的接班人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33" y="1455089"/>
            <a:ext cx="9552170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要建立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一个好的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属灵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接班人，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需要给他三样东西：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有目标可以挑战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：勇敢去得地为业。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有榜样可以跟随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：忠心地谨守遵行。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有应许可以持守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：顺服地与神同在。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合神心意的人会说：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我的一生在祢手中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6199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1009</Words>
  <Application>Microsoft Office PowerPoint</Application>
  <PresentationFormat>Widescreen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微軟正黑體</vt:lpstr>
      <vt:lpstr>標楷體</vt:lpstr>
      <vt:lpstr>Arial</vt:lpstr>
      <vt:lpstr>Trebuchet MS</vt:lpstr>
      <vt:lpstr>Wingdings 3</vt:lpstr>
      <vt:lpstr>多面向</vt:lpstr>
      <vt:lpstr>【信与所望之事】第廿五讲</vt:lpstr>
      <vt:lpstr>所罗门想到接班人也烦心。</vt:lpstr>
      <vt:lpstr>你希望选怎样的接班人呢？</vt:lpstr>
      <vt:lpstr>你会为摩西选什么条件的人呢？</vt:lpstr>
      <vt:lpstr>神选约书亚的原因何在？</vt:lpstr>
      <vt:lpstr>神选约书亚的原因何在？</vt:lpstr>
      <vt:lpstr>神选约书亚的原因何在？</vt:lpstr>
      <vt:lpstr>神如何用他的特质引导他？</vt:lpstr>
      <vt:lpstr>如何为神选一个合适的接班人？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【信与所望之事】第廿五讲</dc:title>
  <dc:creator>sun kwong wong</dc:creator>
  <cp:lastModifiedBy>SL CHAN</cp:lastModifiedBy>
  <cp:revision>6</cp:revision>
  <dcterms:created xsi:type="dcterms:W3CDTF">2022-10-22T10:32:10Z</dcterms:created>
  <dcterms:modified xsi:type="dcterms:W3CDTF">2022-10-22T15:42:51Z</dcterms:modified>
</cp:coreProperties>
</file>