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782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40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6767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5062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383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55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340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385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633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485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86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08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57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06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882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555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2022/10/2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86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第廿二讲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10014226" cy="4873708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摩西是最会与神同行的人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神对摩西的评价：</a:t>
            </a:r>
          </a:p>
          <a:p>
            <a:pPr marL="0" indent="0">
              <a:buNone/>
            </a:pP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摩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西为人极其谦和，胜过世上的众人。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民数记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772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第廿二讲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10176281" cy="487370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们且听我的话：你们中间若有先知，我－耶和华必在异象中向他显现，在梦中与他说话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的仆人摩西不是这样；他是在我全家尽忠的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要与他面对面说话，乃是明说，不用谜语，并且他必见我的形像。你们毁谤我的仆人摩西，为何不惧怕呢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民数记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12:6-8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928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摩西与神同行的秘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诀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10014226" cy="5188226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神人摩西懂神的心，曾安慰神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耶和华对摩西说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看这百姓真是硬着颈项的百姓。 你且由着我，我要向他们发烈怒，将他们灭绝，使你的后裔成为大国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摩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西便恳求耶和华－他的　神说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和华啊，你为什么向你的百姓发烈怒呢？这百姓是你用大力和大能的手从埃及地领出来的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555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66632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摩西与神同行的秘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诀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67" y="1211237"/>
            <a:ext cx="10080490" cy="518822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为什么使埃及人议论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领他们出去，是要降祸与他们，把他们杀在山中，将他们从地上除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灭？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你转意，不发你的烈怒，后悔，不降祸与你的百姓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。求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你记念你的仆人亚伯拉罕、以撒、以色列。你曾指着自己起誓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必使你们的后裔像天上的星那样多，并且我所应许的这全地，必给你们的后裔，他们要永远承受为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于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是耶和华后悔，不把所说的祸降与他的百姓。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记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32:9-14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087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摩西与神同行的秘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诀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637" y="1455089"/>
            <a:ext cx="10694503" cy="5188226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摩西甘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与神同行，只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认识神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更多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耶和华与摩西面对面说话，好像人与朋友说话一般。摩西转到营里去，惟有他的帮手－一个少年人嫩的儿子约书亚不离开会幕。摩西对耶和华说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吩咐我说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将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这百姓领上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去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却没有叫我知道你要打发谁与我同去，只说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按你的名认识你，你在我眼前也蒙了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恩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如今若在你眼前蒙恩，求你将你的道指示我，使我可以认识你，好在你眼前蒙恩。求你想到这民是你的民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80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摩西与神同行的秘</a:t>
            </a:r>
            <a:r>
              <a:rPr lang="zh-CN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诀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638" y="1455089"/>
            <a:ext cx="9731260" cy="518822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必亲自和你同去，使你得安息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摩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若不亲自和我同去，就不要把我们从这里领上去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在何事上得以知道我和你的百姓在你眼前蒙恩呢？岂不是因你与我们同去、使我和你的百姓与地上的万民有分别吗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和华对摩西说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这所求的我也要行；因为你在我眼前蒙了恩，并且我按你的名认识你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33:11-17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994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為何能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与神同行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198" y="1399430"/>
            <a:ext cx="9223513" cy="52438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在这个末后的时代，神需要更多像摩西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与同祂行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带领百姓的人。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摩西同行的秘诀：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摩西是神按名认识的人。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摩西在神的家全然尽忠。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摩西能摸中神的心意，甘心愿与神同行，为要更多认识祂。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摩西要神同在同行的成功。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44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992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【信与所望之事】第廿二讲</vt:lpstr>
      <vt:lpstr>【信与所望之事】第廿二讲</vt:lpstr>
      <vt:lpstr>摩西与神同行的秘诀</vt:lpstr>
      <vt:lpstr>摩西与神同行的秘诀</vt:lpstr>
      <vt:lpstr>摩西与神同行的秘诀</vt:lpstr>
      <vt:lpstr>摩西与神同行的秘诀</vt:lpstr>
      <vt:lpstr>摩西為何能与神同行？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【信与所望之事】第廿二讲</dc:title>
  <dc:creator>sun kwong wong</dc:creator>
  <cp:lastModifiedBy>SL CHAN</cp:lastModifiedBy>
  <cp:revision>5</cp:revision>
  <dcterms:created xsi:type="dcterms:W3CDTF">2022-10-01T11:26:23Z</dcterms:created>
  <dcterms:modified xsi:type="dcterms:W3CDTF">2022-10-02T10:44:09Z</dcterms:modified>
</cp:coreProperties>
</file>