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8" r:id="rId3"/>
    <p:sldId id="280" r:id="rId4"/>
    <p:sldId id="281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66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70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0332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779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8930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6015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32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939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1203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209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003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78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0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176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830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342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2022/10/10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106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第廿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10014226" cy="5188226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做摩西的接班人真不容易啊！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耶和华的仆人摩西死了以后，耶和华晓谕摩西的帮手嫩的儿子约书亚，说：「我的仆人摩西死了，现在你要起来和众百姓过这约但河，往我所要赐给以色列人的地去；」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1:1-2)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这个几百年前神给亚伯拉罕的预言要由他来应验。若是你，你怕吗？居然是我？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72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摩西的心情怎样呢？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18822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从摩西依依不舍的最后遗言看摩西的心情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我今日呼天唤地，将生与死福与祸陈明在你面前，要你们拣选生命。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“看哪，我今日将生与福，死与祸，陈明在你面前。 吩咐你爱耶和华－你的　神，遵行他的道，谨守他的诫命、律例、典章，使你可以存活，人数增多，耶和华－你　神就必在你所要进去得为业的地上赐福与你。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申命记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30:15-16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1995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摩西的心情怎样呢？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18822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我今日呼天唤地向你作见证；我将生死祸福陈明在你面前，所以你要拣选生命，使你和你的后裔都得存活； 且爱耶和华－你的　神，听从他的话，专靠他；因为他是你的生命，你的日子长久也在乎他。这样，你就可以在耶和华向你列祖亚伯拉罕、以撒、雅各起誓应许所赐的地上居住。”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申命记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30:19-20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神为何要在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120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歳时收走他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              他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不是一个更合适领以色列人入迦南的人吗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0266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神为何要在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120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歳时收走他？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188226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神为何要在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120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歳时收走他？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他不是一个更合适领以色列人入迦南的人吗？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因为神要的不是一个人的王国。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神要的是一个神的王国，里面的人只能凭信心倚靠祂而前行。神要一个信心的传承，而不是一个可以代替神作信心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对象的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神的仆人若没有办好信心传承，下一代无法成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长，所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以要学放手让神拣选的人接手。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035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626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【信与所望之事】第廿三讲</vt:lpstr>
      <vt:lpstr>摩西的心情怎样呢？</vt:lpstr>
      <vt:lpstr>摩西的心情怎样呢？</vt:lpstr>
      <vt:lpstr>神为何要在120歳时收走他？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【信与所望之事】第廿三讲</dc:title>
  <dc:creator>sun kwong wong</dc:creator>
  <cp:lastModifiedBy>SL CHAN</cp:lastModifiedBy>
  <cp:revision>2</cp:revision>
  <dcterms:created xsi:type="dcterms:W3CDTF">2022-10-08T10:50:41Z</dcterms:created>
  <dcterms:modified xsi:type="dcterms:W3CDTF">2022-10-09T18:06:33Z</dcterms:modified>
</cp:coreProperties>
</file>