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79" r:id="rId3"/>
    <p:sldId id="280" r:id="rId4"/>
    <p:sldId id="281" r:id="rId5"/>
    <p:sldId id="282" r:id="rId6"/>
    <p:sldId id="283" r:id="rId7"/>
    <p:sldId id="284" r:id="rId8"/>
    <p:sldId id="285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4814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3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73141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0001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4890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6732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4954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8010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055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00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9448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7254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104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7244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1364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7895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F38D-0BB2-44D1-9869-09571501DDB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8985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第廿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791590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「得地为业」约书亚怕什么？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我岂没有吩咐你吗？你当刚强壮胆！不要惧怕，也不要惊惶；因为你无论往哪里去，耶和华－你的　神必与你同在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约书亚记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1:9)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约书亚信心的初遇期：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接棒初期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压力如山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跟着约柜去过约旦河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耶利哥城墙下的相遇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845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接棒初期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压力如山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791590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入迦南得地为业对约书亚是可怕的恶梦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为神做不可能的事时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的三个信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心经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历：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terrible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（可怕又糟糕的）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想都觉得可怕，只想逃。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difficult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（非常困难）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凭信心顺服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开始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做，会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感到很困难但有希望。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well done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（做得好，顺利完成）在主的恩典和许多不可能的奇迹下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超乎所想的完成。</a:t>
            </a: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1414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跟着约柜去过约旦河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791590" cy="529556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“你们要走遍营中，吩咐百姓说：‘当预备食物；因为三日之内你们要过这约旦河，进去得耶和华－你们　神赐你们为业之地。’”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约书亚记 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1:11)</a:t>
            </a:r>
          </a:p>
          <a:p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过了三天，官长走遍营中， 吩咐百姓说：“你们看见耶和华－你们　神的约柜，又见祭司利未人抬着，就要离开所住的地方，跟着约柜去。 只是你们和约柜相离要量二千肘，不可与约柜相近，使你们知道所当走的路，因为这条路你们向来没有走过。” 约书亚吩咐百姓说：“你们要自洁，因为明天耶和华必在你们中间行奇事。”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3251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跟着约柜去过约旦河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275" y="1439186"/>
            <a:ext cx="9791590" cy="5295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又吩咐祭司说：“你们抬起约柜，在百姓前头过去。”于是他们抬起约柜，在百姓前头走。耶和华对约书亚说：“从今日起，我必使你在以色列众人眼前尊大，使他们知道我怎样与摩西同在，也必照样与你同在。 你要吩咐抬约柜的祭司说：‘你们到了约旦河的水边上，就要在约旦河水里站住。’” 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约书亚说：“看哪，普天下主的约柜必在你们前头过去，到约旦河里，因此你们就知道在你们中间有永生　神；并且他必在你们面前赶出迦南人、赫人、</a:t>
            </a:r>
            <a:r>
              <a:rPr lang="en-US" altLang="zh-CN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       (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约书亚记 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3:2-8,10 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295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跟着约柜去过约旦河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791590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这样的过河方式有何难？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带来什么结果？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当那日，耶和华使约书亚在以色列众人眼前尊大。在他平生的日子，百姓敬畏他，像从前敬畏摩西一样。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约书亚记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4:14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神作的一切，其实只是在造就约书亚，要他成为可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用而大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有信心的属灵领袖。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所以你要宣告：我是神所拣选成就祂旨意的。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706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跟着约柜去过约旦河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791590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入迦南后，你第一件事会做什么？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那时，耶和华吩咐约书亚说：“你制造火石刀，第二次给以色列人行割礼。”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约书亚记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5:1-2)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在敌人的地方做这事很危险。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为何要在这时行割礼？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是挑战他们的信心。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不是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争战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是一场祭礼。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必须洁净才能与神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一同争战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在大神迹后，人会更顺服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，愿接受挑战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2024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耶利哥城墙下的相遇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10308424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逾越节的次日，他们就吃了那地的出产；正当那日吃无酵饼和烘的谷。 他们吃了那地的出产，第二日吗哪就止住了，以色列人也不再有吗哪了。那一年，他们却吃迦南地的出产。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约书亚记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5:11-12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吗哪停止，是好消息还是坏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消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息？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对领袖来说是坏消息。因为无足够粮食，有压力。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0987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耶利哥城墙下的相遇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680271" cy="529556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约书亚为何一个人去城墙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心情怎样呢？</a:t>
            </a:r>
          </a:p>
          <a:p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约书亚靠近耶利哥的时候，举目观看，不料，有一个人手里有拔出来的刀，对面站立。约书亚到他那里，问他说：“你是帮助我们呢，是帮助我们敌人呢？” 他回答说：“不是的，我来是要作耶和华军队的元帅。”约书亚就俯伏在地下拜，说：“我主有什么话吩咐仆人。” 耶和华军队的元帅对约书亚说：“把你脚上的鞋脱下来，因为你所站的地方是圣的。”约书亚就照着行了。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约书亚记 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5:1-2,11-15 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让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出元帅位置，作小兵最简单和安乐。</a:t>
            </a:r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0561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1353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微軟正黑體</vt:lpstr>
      <vt:lpstr>標楷體</vt:lpstr>
      <vt:lpstr>Arial</vt:lpstr>
      <vt:lpstr>Trebuchet MS</vt:lpstr>
      <vt:lpstr>Wingdings 3</vt:lpstr>
      <vt:lpstr>多面向</vt:lpstr>
      <vt:lpstr>【信与所望之事】第廿七讲</vt:lpstr>
      <vt:lpstr>1. 接棒初期压力如山大</vt:lpstr>
      <vt:lpstr>2. 跟着约柜去过约旦河</vt:lpstr>
      <vt:lpstr>2. 跟着约柜去过约旦河</vt:lpstr>
      <vt:lpstr>2. 跟着约柜去过约旦河</vt:lpstr>
      <vt:lpstr>2. 跟着约柜去过约旦河</vt:lpstr>
      <vt:lpstr>3. 耶利哥城墙下的相遇</vt:lpstr>
      <vt:lpstr>3. 耶利哥城墙下的相遇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【信与所望之事】第廿七讲</dc:title>
  <dc:creator>sun kwong wong</dc:creator>
  <cp:lastModifiedBy>SL CHAN</cp:lastModifiedBy>
  <cp:revision>5</cp:revision>
  <dcterms:created xsi:type="dcterms:W3CDTF">2022-11-06T11:01:34Z</dcterms:created>
  <dcterms:modified xsi:type="dcterms:W3CDTF">2022-11-06T17:29:05Z</dcterms:modified>
</cp:coreProperties>
</file>