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  <p:sldId id="276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79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47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5349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0849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4646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57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728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80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74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75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7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83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36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898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92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82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68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873708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以色列人出埃及成长史：</a:t>
            </a: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从出埃及到过红海，倚靠神；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从走旷野到西乃山，埋怨神；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从西乃山到加底斯，离弃神。</a:t>
            </a:r>
          </a:p>
        </p:txBody>
      </p:sp>
    </p:spTree>
    <p:extLst>
      <p:ext uri="{BB962C8B-B14F-4D97-AF65-F5344CB8AC3E}">
        <p14:creationId xmlns:p14="http://schemas.microsoft.com/office/powerpoint/2010/main" val="14772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873708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以色列人出埃及成长史：</a:t>
            </a: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出埃及过红海的得胜，学信靠；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西乃山的荣耀相遇，学敬畏；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加底斯的软弱失败，学顺服。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081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9130750" cy="954481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乃神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山的山上、山下：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87370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神从天上向以色列人宣告十诫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山上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夜无分，天地无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山下百姓要求造金牛犊来敬拜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以色列人在西乃山，神为何要他们等四十日？要他们学习什么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    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信心，不凭经验。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222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加底斯的失敗：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87370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为何十个探子发出失败宣告？他们在看什么？约书亚他们在看什么？民数记十四章。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知识和头脑上的顺服，与肉体在危机中的顺服是不一样的。今天我们需要从肉体魂里的信心转向心灵和意志的信心。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312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303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微軟正黑體</vt:lpstr>
      <vt:lpstr>標楷體</vt:lpstr>
      <vt:lpstr>Arial</vt:lpstr>
      <vt:lpstr>Trebuchet MS</vt:lpstr>
      <vt:lpstr>Wingdings 3</vt:lpstr>
      <vt:lpstr>多面向</vt:lpstr>
      <vt:lpstr>信与所望之事</vt:lpstr>
      <vt:lpstr>信与所望之事</vt:lpstr>
      <vt:lpstr>西乃神山的山上、山下：</vt:lpstr>
      <vt:lpstr>加底斯的失敗：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信与所望之事</dc:title>
  <dc:creator>sun kwong wong</dc:creator>
  <cp:lastModifiedBy>SL CHAN</cp:lastModifiedBy>
  <cp:revision>3</cp:revision>
  <dcterms:created xsi:type="dcterms:W3CDTF">2022-09-24T11:29:34Z</dcterms:created>
  <dcterms:modified xsi:type="dcterms:W3CDTF">2022-09-25T10:05:23Z</dcterms:modified>
</cp:coreProperties>
</file>