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81" r:id="rId4"/>
    <p:sldId id="282" r:id="rId5"/>
    <p:sldId id="283" r:id="rId6"/>
    <p:sldId id="284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7807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4132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7042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5015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3783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68052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98666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8795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5634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5307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8909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7555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8920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0692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213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4091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F38D-0BB2-44D1-9869-09571501DDB5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5377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卅四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4" y="1231310"/>
            <a:ext cx="9491712" cy="5626689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列祖信仰从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埃及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迦南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神要完成祂所命定的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需要一个人来配合：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一个少年，一个王子，一个奴隶。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神曾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用主耶稣道成肉身改变世界。今天是记念救主降生的日子。虽然不知祂是那天降生，但重点是祂真实降生了！值得我们记念。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祂成为神所用的人，完成了历史上最伟大的使命，开了救恩的门，将神圣的爱与平安再次带到人间。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平安夜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5567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列祖信仰从埃及到迦南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4" y="1335819"/>
            <a:ext cx="9839297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神要完成祂所命定的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需要一个人来配合：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一个少年，一个王子，一个奴隶。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为以色列人开启命定之门的约瑟（神奇小子）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领以色列人踏上命定之旅的摩西（忠心的神人）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带以色列人成就命定之约的约书亚（无惧的勇士）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今天，神也在寻找这个能用的人。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2831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列祖信仰从埃及到迦南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4" y="1335819"/>
            <a:ext cx="9839297" cy="5295568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这是一个怎样的应许和命定呢？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耶和华对亚伯兰说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的确知道，你的后裔必寄居别人的地，又服侍那地的人；那地的人要苦待他们四百年。并且他们所要服侍的那国，我要惩罚，后来他们必带着许多财物从那里出来。但你要享大寿数，平平安安地归到你列祖那里，被人埋葬。到了第四代，他们必回到此地，因为亚摩利人的罪孽还没有满盈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15:13-16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1523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列祖信仰从埃及到迦南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4" y="1335819"/>
            <a:ext cx="9839297" cy="5295568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这是一个怎样的应许？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是一個神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应许亚伯拉罕要得迦南地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世代为业。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预言亚伯拉罕后裔要寄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居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四百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，被苦待。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为何一定要有这四百年？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因为迦南人未恶贯满盈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因为以色列人数要增多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因为神的时候还没有到</a:t>
            </a:r>
          </a:p>
        </p:txBody>
      </p:sp>
    </p:spTree>
    <p:extLst>
      <p:ext uri="{BB962C8B-B14F-4D97-AF65-F5344CB8AC3E}">
        <p14:creationId xmlns:p14="http://schemas.microsoft.com/office/powerpoint/2010/main" val="3686280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列祖信仰从埃及到迦南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4" y="1335819"/>
            <a:ext cx="9839297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领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着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十二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支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派先祖全家七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入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埃及开始预言的人是雅各。但其实从埃及到迦南，令预言应验成就神所命定的有三个更重的人物。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创始成终的约瑟（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从埃及到迦南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110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岁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立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遗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命要回迦南：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约瑟叫以色列的子孙起誓说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必定看顾你们；你们要把我的骸骨从这里搬上去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瑟死了，正一百一十岁。人用香料将他熏了，把他收殓在棺材里，停在埃及。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50:25-26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517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列祖信仰从埃及到迦南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4" y="1231310"/>
            <a:ext cx="9839297" cy="5600563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鞠躬尽瘁的摩西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在神的家全然尽忠，耶和华怎样吩咐摩西他便怎样行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摩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西就这样行。耶和华怎样吩咐他，他就怎样行了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民数记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17:11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至死跟随的约书亚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他们从出埃及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，攻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打亚玛力人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加低斯巴尼亚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入迦南做探子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他都是身先士卒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。后来代替摩西领以色列人完成命定分地为业。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今天神能用你完成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祂末后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的命定吗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6420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893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微軟正黑體</vt:lpstr>
      <vt:lpstr>標楷體</vt:lpstr>
      <vt:lpstr>Arial</vt:lpstr>
      <vt:lpstr>Trebuchet MS</vt:lpstr>
      <vt:lpstr>Wingdings 3</vt:lpstr>
      <vt:lpstr>多面向</vt:lpstr>
      <vt:lpstr>【信与所望之事】第卅四讲</vt:lpstr>
      <vt:lpstr>列祖信仰从埃及到迦南</vt:lpstr>
      <vt:lpstr>列祖信仰从埃及到迦南</vt:lpstr>
      <vt:lpstr>列祖信仰从埃及到迦南</vt:lpstr>
      <vt:lpstr>列祖信仰从埃及到迦南</vt:lpstr>
      <vt:lpstr>列祖信仰从埃及到迦南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【信与所望之事】第卅四讲</dc:title>
  <dc:creator>sun kwong wong</dc:creator>
  <cp:lastModifiedBy>SL CHAN</cp:lastModifiedBy>
  <cp:revision>4</cp:revision>
  <dcterms:created xsi:type="dcterms:W3CDTF">2022-12-25T10:38:36Z</dcterms:created>
  <dcterms:modified xsi:type="dcterms:W3CDTF">2022-12-25T15:31:27Z</dcterms:modified>
</cp:coreProperties>
</file>