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2" r:id="rId4"/>
    <p:sldId id="283" r:id="rId5"/>
    <p:sldId id="284" r:id="rId6"/>
    <p:sldId id="285" r:id="rId7"/>
    <p:sldId id="287" r:id="rId8"/>
    <p:sldId id="286" r:id="rId9"/>
    <p:sldId id="288" r:id="rId10"/>
    <p:sldId id="289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941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4941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3919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711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4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45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430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050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98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047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47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28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56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432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04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569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475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卅二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131631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一个合神心意的属灵传承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主耶稣的门徒都争坐他左右。故此，教会历代都有传承的问题。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因为这是神所赐的产业，要守好。对吗？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这个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「守」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字害惨我们。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这不是神要的。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神要的是信心的传承和恩宠的传承。一位二代基督徒说：「小时候我是上帝的孙子，但上帝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没有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孙子只有儿子。」</a:t>
            </a:r>
          </a:p>
        </p:txBody>
      </p:sp>
    </p:spTree>
    <p:extLst>
      <p:ext uri="{BB962C8B-B14F-4D97-AF65-F5344CB8AC3E}">
        <p14:creationId xmlns:p14="http://schemas.microsoft.com/office/powerpoint/2010/main" val="77556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82" y="111318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一个合神心意的国度传承</a:t>
            </a:r>
            <a:endParaRPr lang="zh-CN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762" y="1411357"/>
            <a:ext cx="9584856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分派使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命，差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遣成全神的旨意。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定立规范，重申与神的约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从这代到那代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你们所事奉的是永生神。是掌管历史的神，是决定整个民族和国家命运的神。</a:t>
            </a:r>
          </a:p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全民立约是国度传承。</a:t>
            </a:r>
            <a:endParaRPr lang="en-US" altLang="zh-TW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2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神的应许之地，就是彰显祂同在的地方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，并要在此收取祂的荣耀。你愿意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凡所到之处都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与神同在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并藉你收取祂的荣耀吗？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充满在这里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应许地之歌。</a:t>
            </a:r>
          </a:p>
          <a:p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这条路上我们一起走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通往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应许地之歌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808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一个合神心意的属灵传承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131631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那怎样的传承才是神所喜悦的呢？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从约书亚的遗言看看如何做一个合神心意的国度传承。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我现在要走世人必走的路。你们是一心一意地知道，耶和华－你们　神所应许赐福与你们的话没有一句落空，都应验在你们身上了。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你的恩典夠我用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334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一个合神心意的属灵传承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约书亚在神赐的应许之地上如何交捧呢？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两个值得我们思考的问题：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这次神为何没有指定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接班人？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因为神要他们扩展并亲自带领以色列人。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神为何不设立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君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管治他们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人喜欢能把持的组织架构。其实，神要作以色列人的王。祂要建立的是一个祭司国度。要以神为中心，建立天国文化的国家。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3697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约书亚如何交捧呢？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约书亚如何把得来不易的产业传承下去呢？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重申使命，定立规范，立约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神吩咐约书亚的传承安排：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分地和差遣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遗言和警告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挑战和立约</a:t>
            </a:r>
          </a:p>
        </p:txBody>
      </p:sp>
    </p:spTree>
    <p:extLst>
      <p:ext uri="{BB962C8B-B14F-4D97-AF65-F5344CB8AC3E}">
        <p14:creationId xmlns:p14="http://schemas.microsoft.com/office/powerpoint/2010/main" val="364406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分地和差遣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约书亚年纪老迈，耶和华对他说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年纪老迈了，还有许多未得之地，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现在你要把这地分给九个支派和玛拿西半个支派为业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13:1,7-8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我们要把使命分下去，选出每个事工的负责人，把有能力的人差出去。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像中国人在有生之年分家的便会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继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续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旺。因才施教，讬负责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，否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则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必因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争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产互斗而衰落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0390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遗言和警告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现在要走世人必走的路。你们是一心一意地知道，耶和华－你们　神所应许赐福与你们的话</a:t>
            </a:r>
            <a:r>
              <a:rPr lang="zh-CN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没有一句落空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，都应验在你们身上了。 耶和华－你们　神所应许的一切福气怎样临到你们身上，</a:t>
            </a:r>
            <a:r>
              <a:rPr lang="zh-CN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耶和华也必照样使各样祸患临到你们身上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，直到把你们从耶和华－你们　</a:t>
            </a:r>
            <a:r>
              <a:rPr lang="zh-CN" altLang="en-US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神所赐的这美地上除灭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 你们</a:t>
            </a:r>
            <a:r>
              <a:rPr lang="zh-CN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若违背耶和华－你们　神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吩咐你们所守的约，去侍奉别神，叩拜他，耶和华的怒气必向你们发作，</a:t>
            </a:r>
            <a:r>
              <a:rPr lang="zh-CN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使你们在他所赐的美地上速速灭亡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23:14-16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04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遗言和警告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约书亚所求的是他们能在圣地上长治久安。一个合神心意的传承，要有属灵传统的定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立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重申与神所立恩宠的约。很像摩西所说的：</a:t>
            </a:r>
          </a:p>
          <a:p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今日呼天唤地向你作见证；我将生死祸福陈明在你面前，所以你要拣选生命，使你和你的后裔都得存活； 且爱耶和华－你的　神，听从他的话，专靠他；因为他是你的生命，你的日子长久也在乎他。这样，你就可以在耶和华向你列祖亚伯拉罕、以撒、雅各起誓应许所赐的地上居住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申命记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30:19-20 </a:t>
            </a:r>
            <a:r>
              <a:rPr lang="zh-CN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合本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590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挑战和立约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425830" cy="5295568"/>
          </a:xfrm>
        </p:spPr>
        <p:txBody>
          <a:bodyPr>
            <a:no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现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在你们要敬畏耶和华，诚心实意地侍奉他，将你们列祖在大河那边和在埃及所侍奉的神除掉，去侍奉耶和华。 若是你们以侍奉耶和华为不好，今日就可以选择所要侍奉的：是你们列祖在大河那边所侍奉的神呢？是你们所住这地的亚摩利人的神呢？至于我和我家，我们必定侍奉耶和华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百姓回答说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们断不敢离弃耶和华去侍奉别神； 因耶和华－我们的　神曾将我们和我们列祖从埃及地的为奴之家领出来，在我们眼前行了那些大神迹，在我们所行的道上，所经过的诸国，都保护了我们。 耶和华又把住此地的亚摩利人都从我们面前赶出去。所以，我们必侍奉耶和华，因为他是我们的　神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667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74159" cy="1121134"/>
          </a:xfrm>
        </p:spPr>
        <p:txBody>
          <a:bodyPr anchor="ctr">
            <a:normAutofit/>
          </a:bodyPr>
          <a:lstStyle/>
          <a:p>
            <a:r>
              <a:rPr lang="en-US" altLang="zh-CN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挑战和立约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75" y="1335819"/>
            <a:ext cx="10411793" cy="5295568"/>
          </a:xfrm>
        </p:spPr>
        <p:txBody>
          <a:bodyPr>
            <a:noAutofit/>
          </a:bodyPr>
          <a:lstStyle/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约书亚对百姓说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们不能侍奉耶和华；因为他是圣洁的　神，是忌邪的　神，必不赦免你们的过犯罪恶。 你们若离弃耶和华去侍奉外邦神，耶和华在降福之后，必转而降祸与你们，把你们灭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绝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百姓回答约书亚说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然，我们定要侍奉耶和华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约书亚对百姓说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们选定耶和华，要侍奉他，你们自己作见证吧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们愿意作见证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书亚说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们现在要除掉你们中间的外邦神，专心归向耶和华－以色列的　神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百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姓回答约书亚说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们必侍奉耶和华－我们的　神，听从他的话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日，约书亚就与百姓立约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约书亚记 </a:t>
            </a:r>
            <a:r>
              <a:rPr lang="en-US" altLang="zh-CN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24:14-25)</a:t>
            </a:r>
            <a:endParaRPr lang="zh-CN" altLang="en-US" sz="2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746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1753</Words>
  <Application>Microsoft Office PowerPoint</Application>
  <PresentationFormat>Widescreen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【信与所望之事】第卅二讲</vt:lpstr>
      <vt:lpstr>一个合神心意的属灵传承</vt:lpstr>
      <vt:lpstr>一个合神心意的属灵传承</vt:lpstr>
      <vt:lpstr>约书亚如何交捧呢？</vt:lpstr>
      <vt:lpstr>1. 分地和差遣</vt:lpstr>
      <vt:lpstr>2. 遗言和警告</vt:lpstr>
      <vt:lpstr>2. 遗言和警告</vt:lpstr>
      <vt:lpstr>3. 挑战和立约</vt:lpstr>
      <vt:lpstr>3. 挑战和立约</vt:lpstr>
      <vt:lpstr>一个合神心意的国度传承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【信与所望之事】第卅二讲</dc:title>
  <dc:creator>sun kwong wong</dc:creator>
  <cp:lastModifiedBy>SL CHAN</cp:lastModifiedBy>
  <cp:revision>7</cp:revision>
  <dcterms:created xsi:type="dcterms:W3CDTF">2022-12-11T08:25:29Z</dcterms:created>
  <dcterms:modified xsi:type="dcterms:W3CDTF">2022-12-11T16:51:12Z</dcterms:modified>
</cp:coreProperties>
</file>