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78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8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062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37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3999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6979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0055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69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06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53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45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952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58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10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1895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80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695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21" y="609599"/>
            <a:ext cx="3843375" cy="5545667"/>
          </a:xfrm>
        </p:spPr>
        <p:txBody>
          <a:bodyPr anchor="ctr">
            <a:normAutofit/>
          </a:bodyPr>
          <a:lstStyle/>
          <a:p>
            <a:r>
              <a:rPr lang="en-US" altLang="zh-CN" b="1" dirty="0">
                <a:solidFill>
                  <a:schemeClr val="tx1">
                    <a:lumMod val="85000"/>
                    <a:lumOff val="15000"/>
                  </a:schemeClr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【</a:t>
            </a:r>
            <a:r>
              <a:rPr lang="zh-CN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新細明體-ExtB" panose="02020500000000000000" pitchFamily="18" charset="-120"/>
                <a:ea typeface="+mn-ea"/>
              </a:rPr>
              <a:t>信与所望之事</a:t>
            </a:r>
            <a:r>
              <a:rPr lang="en-US" altLang="zh-CN" b="1" dirty="0">
                <a:solidFill>
                  <a:schemeClr val="tx1">
                    <a:lumMod val="85000"/>
                    <a:lumOff val="15000"/>
                  </a:schemeClr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】</a:t>
            </a:r>
            <a:r>
              <a:rPr lang="en-US" altLang="zh-CN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/>
            </a:r>
            <a:br>
              <a:rPr lang="en-US" altLang="zh-CN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</a:b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第十四讲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55" y="609600"/>
            <a:ext cx="6384287" cy="5545667"/>
          </a:xfrm>
        </p:spPr>
        <p:txBody>
          <a:bodyPr anchor="ctr">
            <a:normAutofit/>
          </a:bodyPr>
          <a:lstStyle/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无论在那里都带下属天祝福的人</a:t>
            </a:r>
            <a:r>
              <a:rPr lang="en-US" altLang="zh-CN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约瑟</a:t>
            </a:r>
            <a:endParaRPr lang="en-US" altLang="zh-CN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在家里是爸爸忠心的孝子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在主人家里是忠心的管家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在法老国中是忠心的宰相</a:t>
            </a:r>
          </a:p>
          <a:p>
            <a:endParaRPr lang="zh-TW" altLang="en-US" sz="4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148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21" y="609599"/>
            <a:ext cx="3843375" cy="5545667"/>
          </a:xfrm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无论在那里都带下属天祝福的人</a:t>
            </a:r>
            <a:r>
              <a:rPr kumimoji="0" lang="en-US" altLang="zh-CN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--</a:t>
            </a: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约瑟</a:t>
            </a:r>
            <a:endParaRPr kumimoji="0" lang="en-US" altLang="zh-CN" sz="37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55" y="286247"/>
            <a:ext cx="6384287" cy="6392849"/>
          </a:xfrm>
        </p:spPr>
        <p:txBody>
          <a:bodyPr anchor="ctr">
            <a:normAutofit/>
          </a:bodyPr>
          <a:lstStyle/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神手中所重用的器皿，无论是生是死，是顺是逆，都为身边的人带下属天的祝福。</a:t>
            </a:r>
            <a:endParaRPr lang="en-US" altLang="zh-CN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这人就是约瑟，是使不可能成为可能的「神奇小子」。耶稣基督旧约中的预表人物，是祂生命的影儿。但愿我们能活出约瑟的生命。阿们！</a:t>
            </a:r>
            <a:endParaRPr lang="zh-TW" altLang="en-US" sz="4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296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21" y="609599"/>
            <a:ext cx="3843375" cy="5545667"/>
          </a:xfrm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约瑟生命中七个未解之谜？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55" y="174930"/>
            <a:ext cx="6384287" cy="6535972"/>
          </a:xfrm>
        </p:spPr>
        <p:txBody>
          <a:bodyPr anchor="ctr">
            <a:normAutofit fontScale="92500" lnSpcReduction="20000"/>
          </a:bodyPr>
          <a:lstStyle/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约瑟生命中还有几个问题是值得我们思考的。</a:t>
            </a:r>
          </a:p>
          <a:p>
            <a:endParaRPr lang="zh-CN" altLang="en-US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约瑟的两个梦什么时候应验了呢？经文中没有特别提及。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第一个梦应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是在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便雅悯来到埃及，他们请兄弟们吃饭时。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第二个梦是在他全家朝见法老时。约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瑟应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在法老王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以他们跪拜法老时，约瑟也受着他们的跪拜。</a:t>
            </a:r>
          </a:p>
        </p:txBody>
      </p:sp>
    </p:spTree>
    <p:extLst>
      <p:ext uri="{BB962C8B-B14F-4D97-AF65-F5344CB8AC3E}">
        <p14:creationId xmlns:p14="http://schemas.microsoft.com/office/powerpoint/2010/main" val="261285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21" y="609599"/>
            <a:ext cx="3843375" cy="5545667"/>
          </a:xfrm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约瑟生命中七个未解之谜？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55" y="174930"/>
            <a:ext cx="6384287" cy="6535972"/>
          </a:xfrm>
        </p:spPr>
        <p:txBody>
          <a:bodyPr anchor="ctr">
            <a:normAutofit/>
          </a:bodyPr>
          <a:lstStyle/>
          <a:p>
            <a:r>
              <a:rPr lang="en-US" altLang="zh-CN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约瑟做管家时为何不向家人求救？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家人怎可能从波提乏家中救他脱离呢？只有主人波提乏或神能释放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以他只能专心工作。再者，还不知怎样面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卖他的兄弟。</a:t>
            </a:r>
          </a:p>
        </p:txBody>
      </p:sp>
    </p:spTree>
    <p:extLst>
      <p:ext uri="{BB962C8B-B14F-4D97-AF65-F5344CB8AC3E}">
        <p14:creationId xmlns:p14="http://schemas.microsoft.com/office/powerpoint/2010/main" val="14985336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21" y="609599"/>
            <a:ext cx="3843375" cy="5545667"/>
          </a:xfrm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约瑟生命中七个未解之谜？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55" y="174930"/>
            <a:ext cx="6384287" cy="6535972"/>
          </a:xfrm>
        </p:spPr>
        <p:txBody>
          <a:bodyPr anchor="ctr">
            <a:normAutofit lnSpcReduction="10000"/>
          </a:bodyPr>
          <a:lstStyle/>
          <a:p>
            <a:r>
              <a:rPr lang="en-US" altLang="zh-CN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他为何愿意接受异教祭司女儿为妻子？神为何容许他这样做？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被逼之下，穿戴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邦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祭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司家族成员外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衣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要得法老王的信任。因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为神当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时没有赐下律法，也没有特别的宗教规条。其实神也不看重这些外在的。神是无形无体的，高于一切宗教。</a:t>
            </a:r>
          </a:p>
        </p:txBody>
      </p:sp>
    </p:spTree>
    <p:extLst>
      <p:ext uri="{BB962C8B-B14F-4D97-AF65-F5344CB8AC3E}">
        <p14:creationId xmlns:p14="http://schemas.microsoft.com/office/powerpoint/2010/main" val="33731471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21" y="609599"/>
            <a:ext cx="3843375" cy="5545667"/>
          </a:xfrm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约瑟生命中七个未解之谜？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55" y="174930"/>
            <a:ext cx="6384287" cy="6535972"/>
          </a:xfrm>
        </p:spPr>
        <p:txBody>
          <a:bodyPr anchor="ctr">
            <a:normAutofit/>
          </a:bodyPr>
          <a:lstStyle/>
          <a:p>
            <a:r>
              <a:rPr lang="en-US" altLang="zh-CN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约瑟做宰相时为何不与家人通信？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他要专心工作，因为做得不好是杀头大罪。家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来只是添乱。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儿子名字透露他的心情。玛拿西（遗忘之意），以法连（昌盛之意）</a:t>
            </a:r>
          </a:p>
        </p:txBody>
      </p:sp>
    </p:spTree>
    <p:extLst>
      <p:ext uri="{BB962C8B-B14F-4D97-AF65-F5344CB8AC3E}">
        <p14:creationId xmlns:p14="http://schemas.microsoft.com/office/powerpoint/2010/main" val="183910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21" y="609599"/>
            <a:ext cx="3843375" cy="5545667"/>
          </a:xfrm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约瑟生命中七个未解之谜？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55" y="174930"/>
            <a:ext cx="6384287" cy="6535972"/>
          </a:xfrm>
        </p:spPr>
        <p:txBody>
          <a:bodyPr anchor="ctr">
            <a:normAutofit/>
          </a:bodyPr>
          <a:lstStyle/>
          <a:p>
            <a:r>
              <a:rPr lang="en-US" altLang="zh-CN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为什么他试验兄弟时，单留下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  <a:r>
              <a:rPr lang="zh-CN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缅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又为何要他们把最小的弟弟带来才相认？</a:t>
            </a:r>
          </a:p>
          <a:p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很可能最初要殺他的人就是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西缅。</a:t>
            </a:r>
            <a:endParaRPr lang="en-US" altLang="zh-TW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因为怀疑亲弟是否仍在生？他怕这些无情狠心卖他的兄弟，已对付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亲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弟。</a:t>
            </a:r>
          </a:p>
          <a:p>
            <a:endParaRPr lang="zh-CN" altLang="en-US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40392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21" y="609599"/>
            <a:ext cx="3843375" cy="5545667"/>
          </a:xfrm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约瑟生命中七个未解之谜？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55" y="174930"/>
            <a:ext cx="6384287" cy="6535972"/>
          </a:xfrm>
        </p:spPr>
        <p:txBody>
          <a:bodyPr anchor="ctr">
            <a:normAutofit/>
          </a:bodyPr>
          <a:lstStyle/>
          <a:p>
            <a:r>
              <a:rPr lang="en-US" altLang="zh-CN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雅各死后为何把他带回迦南地安葬？他却为自己留下遗命，死后不能把他安葬在埃及，直到他们出埃及时要带同他的尸体回去应许地？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因为相信神对亚伯拉罕得地为业的应许。他是先知，相信以色列人终必离开埃及。</a:t>
            </a:r>
          </a:p>
        </p:txBody>
      </p:sp>
    </p:spTree>
    <p:extLst>
      <p:ext uri="{BB962C8B-B14F-4D97-AF65-F5344CB8AC3E}">
        <p14:creationId xmlns:p14="http://schemas.microsoft.com/office/powerpoint/2010/main" val="39798585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21" y="609599"/>
            <a:ext cx="3843375" cy="5545667"/>
          </a:xfrm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约瑟生命中七个未解之谜？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3155" y="174930"/>
            <a:ext cx="6384287" cy="6535972"/>
          </a:xfrm>
        </p:spPr>
        <p:txBody>
          <a:bodyPr anchor="ctr">
            <a:normAutofit lnSpcReduction="10000"/>
          </a:bodyPr>
          <a:lstStyle/>
          <a:p>
            <a:r>
              <a:rPr lang="en-US" altLang="zh-CN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究竟什么是约瑟的恩膏？你知道所求的是什么吗？</a:t>
            </a:r>
          </a:p>
          <a:p>
            <a:r>
              <a:rPr lang="zh-CN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他是对神忠心又能带下祝福的人。解决主人烦恼的人。成全神心意，使梦成真的人，救许多人生命的人。</a:t>
            </a:r>
            <a:endParaRPr lang="en-US" altLang="zh-CN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今天我们需要更多超越宗教外表的约瑟。为神去影响世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界，用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法老的資源做神的工作。</a:t>
            </a:r>
            <a:endParaRPr lang="zh-CN" altLang="en-US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867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925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STXinwei</vt:lpstr>
      <vt:lpstr>微軟正黑體</vt:lpstr>
      <vt:lpstr>新細明體-ExtB</vt:lpstr>
      <vt:lpstr>標楷體</vt:lpstr>
      <vt:lpstr>Arial</vt:lpstr>
      <vt:lpstr>Trebuchet MS</vt:lpstr>
      <vt:lpstr>Wingdings 3</vt:lpstr>
      <vt:lpstr>多面向</vt:lpstr>
      <vt:lpstr>【信与所望之事】 第十四讲</vt:lpstr>
      <vt:lpstr>无论在那里都带下属天祝福的人--约瑟</vt:lpstr>
      <vt:lpstr>约瑟生命中七个未解之谜？</vt:lpstr>
      <vt:lpstr>约瑟生命中七个未解之谜？</vt:lpstr>
      <vt:lpstr>约瑟生命中七个未解之谜？</vt:lpstr>
      <vt:lpstr>约瑟生命中七个未解之谜？</vt:lpstr>
      <vt:lpstr>约瑟生命中七个未解之谜？</vt:lpstr>
      <vt:lpstr>约瑟生命中七个未解之谜？</vt:lpstr>
      <vt:lpstr>约瑟生命中七个未解之谜？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 第十四讲</dc:title>
  <dc:creator>sun kwong wong</dc:creator>
  <cp:lastModifiedBy>SL CHAN</cp:lastModifiedBy>
  <cp:revision>3</cp:revision>
  <dcterms:created xsi:type="dcterms:W3CDTF">2022-06-11T11:17:37Z</dcterms:created>
  <dcterms:modified xsi:type="dcterms:W3CDTF">2022-06-12T14:34:37Z</dcterms:modified>
</cp:coreProperties>
</file>