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2934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2188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510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1221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8164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1309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1073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191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1439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927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8211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3384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637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9224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9867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4427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2022/6/26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704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424798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第十六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人摩西生命成长的谜思（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20686"/>
            <a:ext cx="9365163" cy="4563290"/>
          </a:xfrm>
        </p:spPr>
        <p:txBody>
          <a:bodyPr>
            <a:normAutofit fontScale="92500"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何要他在旷野生活四十年？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旷野生活对摩西生命的意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义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被神丟在曠野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四十年没有使命，没有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意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义。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难受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嗎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难受。年老将死的他，也许只有一个遗愿，盼望在有生之年能看到同胞得自由。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8978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神人摩西生命成长的谜思（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803178"/>
            <a:ext cx="9652884" cy="4963381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为何说：「领袖没有天生的，都是后天产品。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因为领袖心志和胸襟都是后天的产物，这些比有领袖的天分更重要。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摩西是一个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有领袖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天分的人。他成长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宫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，又被母亲以救世主的使命从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薰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陶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以他有美好的灵性，曾受最好的教育，军事训练。他有势力，有才能，有理想，愿牺牲。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592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神人摩西生命成长的谜思（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715714"/>
            <a:ext cx="9652884" cy="4963381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但他要以一个王子的身份想去领导一群奴隶革命，他尚欠什么呢？</a:t>
            </a: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欠了一个被他们认同接受的生命。领袖不是一个用身份地位去强迫别人顺服的人，而是一个能让别人甘心信任跟随的人。「仆人领袖」。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805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神人摩西生命成长的谜思（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149" y="1660054"/>
            <a:ext cx="10018644" cy="4995187"/>
          </a:xfrm>
        </p:spPr>
        <p:txBody>
          <a:bodyPr>
            <a:normAutofit fontScale="85000"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四十年没有使命，没有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意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义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很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难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受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他心中渴望神向他显现。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神终于向他显现了！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出埃及记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3:1-11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在火烧着的荆棘中向他呼召。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若是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在四十年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会立即快乐地回应说，我去。但等了四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被放下了四十年。他已灰心，再没有雄心壮志。太迟了！在神没有太迟的，人会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错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但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不会错。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183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旷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野生活对摩西生命的意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义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691860"/>
            <a:ext cx="9652884" cy="4995187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神要他成为合用的领袖，他要学习放下外面的：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放下个人的权利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放下个人的地位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放下个人的荣耀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放下个人的力量</a:t>
            </a: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137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2379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旷野生活对摩西生命的意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义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7" y="1803178"/>
            <a:ext cx="9772153" cy="4995187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放下个人的野心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放下个人的习惯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放下个人的享受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我们今天靠什么去拯救神的百姓？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你用什么力量，决定你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是带他们到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自己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面前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还是神面前。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9236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232" y="482379"/>
            <a:ext cx="8560770" cy="989805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旷野生活对摩西生命的意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义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273" y="1472184"/>
            <a:ext cx="9652884" cy="52148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8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四十年旷野生活他学了什么？</a:t>
            </a:r>
            <a:endParaRPr lang="en-US" altLang="zh-CN" sz="8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2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学会牧</a:t>
            </a:r>
            <a:r>
              <a:rPr lang="zh-CN" altLang="en-US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羊 </a:t>
            </a:r>
            <a:r>
              <a:rPr lang="en-US" altLang="zh-CN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 </a:t>
            </a:r>
            <a:r>
              <a:rPr lang="zh-CN" altLang="en-US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学</a:t>
            </a:r>
            <a:r>
              <a:rPr lang="zh-CN" altLang="en-US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会忍耐</a:t>
            </a:r>
          </a:p>
          <a:p>
            <a:r>
              <a:rPr lang="en-US" altLang="zh-CN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认识自</a:t>
            </a:r>
            <a:r>
              <a:rPr lang="zh-CN" altLang="en-US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己 </a:t>
            </a:r>
            <a:r>
              <a:rPr lang="en-US" altLang="zh-CN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 </a:t>
            </a:r>
            <a:r>
              <a:rPr lang="zh-CN" altLang="en-US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认</a:t>
            </a:r>
            <a:r>
              <a:rPr lang="zh-CN" altLang="en-US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识自己的有限</a:t>
            </a:r>
          </a:p>
          <a:p>
            <a:r>
              <a:rPr lang="en-US" altLang="zh-CN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认识旷</a:t>
            </a:r>
            <a:r>
              <a:rPr lang="zh-CN" altLang="en-US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野 </a:t>
            </a:r>
            <a:r>
              <a:rPr lang="en-US" altLang="zh-CN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 </a:t>
            </a:r>
            <a:r>
              <a:rPr lang="zh-CN" altLang="en-US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</a:t>
            </a:r>
            <a:r>
              <a:rPr lang="zh-CN" altLang="en-US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后走旷野</a:t>
            </a:r>
          </a:p>
          <a:p>
            <a:r>
              <a:rPr lang="en-US" altLang="zh-CN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成就谦</a:t>
            </a:r>
            <a:r>
              <a:rPr lang="zh-CN" altLang="en-US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卑 </a:t>
            </a:r>
            <a:r>
              <a:rPr lang="en-US" altLang="zh-CN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 </a:t>
            </a:r>
            <a:r>
              <a:rPr lang="zh-CN" altLang="en-US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认</a:t>
            </a:r>
            <a:r>
              <a:rPr lang="zh-CN" altLang="en-US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识自己的渺小</a:t>
            </a:r>
            <a:endParaRPr lang="en-US" altLang="zh-CN" sz="7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成为弱</a:t>
            </a:r>
            <a:r>
              <a:rPr lang="zh-CN" altLang="en-US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者 </a:t>
            </a:r>
            <a:r>
              <a:rPr lang="en-US" altLang="zh-CN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 </a:t>
            </a:r>
            <a:r>
              <a:rPr lang="zh-CN" altLang="en-US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CN" altLang="en-US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解为奴者的心</a:t>
            </a:r>
          </a:p>
          <a:p>
            <a:r>
              <a:rPr lang="en-US" altLang="zh-CN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6. </a:t>
            </a:r>
            <a:r>
              <a:rPr lang="zh-CN" altLang="en-US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成为无</a:t>
            </a:r>
            <a:r>
              <a:rPr lang="zh-CN" altLang="en-US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 </a:t>
            </a:r>
            <a:r>
              <a:rPr lang="en-US" altLang="zh-CN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 </a:t>
            </a:r>
            <a:r>
              <a:rPr lang="zh-CN" altLang="en-US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认</a:t>
            </a:r>
            <a:r>
              <a:rPr lang="zh-CN" altLang="en-US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识弱者的心态</a:t>
            </a:r>
          </a:p>
          <a:p>
            <a:r>
              <a:rPr lang="en-US" altLang="zh-CN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7. </a:t>
            </a:r>
            <a:r>
              <a:rPr lang="zh-CN" altLang="en-US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不靠环</a:t>
            </a:r>
            <a:r>
              <a:rPr lang="zh-CN" altLang="en-US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境 </a:t>
            </a:r>
            <a:r>
              <a:rPr lang="en-US" altLang="zh-CN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- </a:t>
            </a:r>
            <a:r>
              <a:rPr lang="zh-CN" altLang="en-US" sz="7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认</a:t>
            </a:r>
            <a:r>
              <a:rPr lang="zh-CN" altLang="en-US" sz="7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识环境的常变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7052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774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微軟正黑體</vt:lpstr>
      <vt:lpstr>標楷體</vt:lpstr>
      <vt:lpstr>Arial</vt:lpstr>
      <vt:lpstr>Trebuchet MS</vt:lpstr>
      <vt:lpstr>Wingdings 3</vt:lpstr>
      <vt:lpstr>多面向</vt:lpstr>
      <vt:lpstr>【信与所望之事】第十六讲   神人摩西生命成长的谜思（二）</vt:lpstr>
      <vt:lpstr>神人摩西生命成长的谜思（二）</vt:lpstr>
      <vt:lpstr>神人摩西生命成长的谜思（二）</vt:lpstr>
      <vt:lpstr>神人摩西生命成长的谜思（二）</vt:lpstr>
      <vt:lpstr> 旷野生活对摩西生命的意义</vt:lpstr>
      <vt:lpstr>旷野生活对摩西生命的意义</vt:lpstr>
      <vt:lpstr>旷野生活对摩西生命的意义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【信与所望之事】第十六讲</dc:title>
  <dc:creator>sun kwong wong</dc:creator>
  <cp:lastModifiedBy>SL CHAN</cp:lastModifiedBy>
  <cp:revision>5</cp:revision>
  <dcterms:created xsi:type="dcterms:W3CDTF">2022-06-25T11:26:01Z</dcterms:created>
  <dcterms:modified xsi:type="dcterms:W3CDTF">2022-06-26T15:02:34Z</dcterms:modified>
</cp:coreProperties>
</file>