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69" r:id="rId3"/>
    <p:sldId id="270" r:id="rId4"/>
    <p:sldId id="271" r:id="rId5"/>
    <p:sldId id="272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106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2022/7/10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3966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2022/7/10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4282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2022/7/10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241885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2022/7/10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70279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2022/7/10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63143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2022/7/10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10582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2022/7/10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9303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2022/7/10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1908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2022/7/10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4588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2022/7/10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9232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2022/7/10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3391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2022/7/10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5009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2022/7/10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0392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2022/7/10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1069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2022/7/10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582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2022/7/10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238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DF38D-0BB2-44D1-9869-09571501DDB5}" type="datetimeFigureOut">
              <a:rPr lang="zh-TW" altLang="en-US" smtClean="0"/>
              <a:t>2022/7/10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4035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82379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信与所望之事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第十八讲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03178"/>
            <a:ext cx="9365163" cy="4820259"/>
          </a:xfrm>
        </p:spPr>
        <p:txBody>
          <a:bodyPr>
            <a:normAutofit lnSpcReduction="1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神人摩西生命成长的谜思（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从十灾看一代神人的成长课程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神要用十个灾去才成功？为何不第一灾便灭长子？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这个过程摩西心中有挣扎吗？这些经历对摩西有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何意义？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89782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82379"/>
            <a:ext cx="8596668" cy="132080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一代神人的成长课程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6636" y="1894618"/>
            <a:ext cx="9663699" cy="4820259"/>
          </a:xfrm>
        </p:spPr>
        <p:txBody>
          <a:bodyPr>
            <a:normAutofit fontScale="92500"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一个大到你怕又不能不回应的使命</a:t>
            </a:r>
          </a:p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一个又大又难只能倚靠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到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底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过程</a:t>
            </a:r>
          </a:p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一个只有坚持相信才能得胜的终局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摩西的使命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是对法老要求说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：「容我百姓去好事奉我。」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这要求容易吗？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他需要怎样的心理质素？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我相信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37944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82379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信与所望之事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第十八讲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979" y="1803179"/>
            <a:ext cx="8993024" cy="4927641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十灾中摩西与法老的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对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话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以色列人的反应：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十灾简介，前九灾可视作第十灾的前奏。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BCA78B2E-C0C7-19FB-67E7-AA9AB0E357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700" y="4013011"/>
            <a:ext cx="10465725" cy="2579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54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083" y="258618"/>
            <a:ext cx="8596668" cy="132080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一代神人的成长课程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946" y="1320800"/>
            <a:ext cx="9784079" cy="5537200"/>
          </a:xfrm>
        </p:spPr>
        <p:txBody>
          <a:bodyPr>
            <a:normAutofit fontScale="70000" lnSpcReduction="2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神为要藉法老的硬心显明自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己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是全地的真神，并召出自己的百姓：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耶和华使法老的心刚硬，不听他们，正如耶和华对摩西所说的。耶和华对摩西说：「你清早起来，站在法老面前，对他说：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希伯来人的神这样说，容我的百姓去，好事奉我。因为这一次，我要叫一切的灾殃临到你和你臣仆，并你百姓的身上，叫你知道在普天下没有像我的。我若伸手用瘟疫攻击你和你的百姓，你早就从地上除灭了，其实，我叫你存立，是特要向你显我的大能，并要使我的名传遍天下。你还向我的百姓自高，不容他们去吗？ 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出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9:12-16)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22021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455" y="548880"/>
            <a:ext cx="8596668" cy="132080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为何要十灾不是七灾？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455" y="1869680"/>
            <a:ext cx="8516542" cy="4820259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不是神的需要而是人的需要：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为要使以色列人成长，让他们认识谁是真神？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为要使埃及人和法老谦卑，承认这一位真神。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为要使摩西成长，成为凡事倚靠的一代神人。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学会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藏和求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r>
              <a:rPr lang="zh-TW" altLang="en-US" sz="4800" b="1">
                <a:latin typeface="標楷體" panose="03000509000000000000" pitchFamily="65" charset="-120"/>
                <a:ea typeface="標楷體" panose="03000509000000000000" pitchFamily="65" charset="-120"/>
              </a:rPr>
              <a:t>回應詩歌</a:t>
            </a:r>
            <a:r>
              <a:rPr lang="en-US" altLang="zh-TW" sz="4800" b="1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祢是我藏身處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99455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588</Words>
  <Application>Microsoft Office PowerPoint</Application>
  <PresentationFormat>Widescreen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微軟正黑體</vt:lpstr>
      <vt:lpstr>標楷體</vt:lpstr>
      <vt:lpstr>Arial</vt:lpstr>
      <vt:lpstr>Trebuchet MS</vt:lpstr>
      <vt:lpstr>Wingdings 3</vt:lpstr>
      <vt:lpstr>多面向</vt:lpstr>
      <vt:lpstr>【信与所望之事】第十八讲</vt:lpstr>
      <vt:lpstr>一代神人的成长课程</vt:lpstr>
      <vt:lpstr>【信与所望之事】第十八讲</vt:lpstr>
      <vt:lpstr>一代神人的成长课程</vt:lpstr>
      <vt:lpstr>为何要十灾不是七灾？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【信与所望之事】第十八讲</dc:title>
  <dc:creator>sun kwong wong</dc:creator>
  <cp:lastModifiedBy>SL CHAN</cp:lastModifiedBy>
  <cp:revision>4</cp:revision>
  <dcterms:created xsi:type="dcterms:W3CDTF">2022-07-09T11:03:34Z</dcterms:created>
  <dcterms:modified xsi:type="dcterms:W3CDTF">2022-07-10T13:28:13Z</dcterms:modified>
</cp:coreProperties>
</file>