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58" r:id="rId3"/>
    <p:sldId id="269" r:id="rId4"/>
    <p:sldId id="270" r:id="rId5"/>
    <p:sldId id="271" r:id="rId6"/>
    <p:sldId id="272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106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2022/8/13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6563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2022/8/13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8796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2022/8/13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57833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2022/8/13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5129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2022/8/13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87636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2022/8/13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9305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2022/8/13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5742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2022/8/13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6571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2022/8/13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1618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2022/8/13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4264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2022/8/13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3078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2022/8/13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4081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2022/8/13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4564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2022/8/13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3724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2022/8/13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4546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2022/8/13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2869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DF38D-0BB2-44D1-9869-09571501DDB5}" type="datetimeFigureOut">
              <a:rPr lang="zh-TW" altLang="en-US" smtClean="0"/>
              <a:t>2022/8/13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8822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989" y="380778"/>
            <a:ext cx="9047111" cy="1002749"/>
          </a:xfrm>
        </p:spPr>
        <p:txBody>
          <a:bodyPr>
            <a:normAutofit fontScale="9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信与所望之事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---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旧约人物成长篇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094" y="1590262"/>
            <a:ext cx="9634624" cy="5176298"/>
          </a:xfrm>
        </p:spPr>
        <p:txBody>
          <a:bodyPr>
            <a:normAutofit fontScale="77500" lnSpcReduction="2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亚伯拉罕、以撒、雅各、约瑟、摩西、约书亚、迦勒、撤母耳、大卫、所罗门、但以理、耶利米。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与神的关系，分初遇期、挣扎期和成熟期，在这三个时期中，他们所信的和所望的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都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有不同。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人信什么，他便仰望什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么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所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以从这些人物望着什么便可以知道他们心中所信的是什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么。心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里所充满的口就说出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来，故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此从他们所讲的话，做的事，也可以知道他们心中所信的。</a:t>
            </a:r>
          </a:p>
        </p:txBody>
      </p:sp>
    </p:spTree>
    <p:extLst>
      <p:ext uri="{BB962C8B-B14F-4D97-AF65-F5344CB8AC3E}">
        <p14:creationId xmlns:p14="http://schemas.microsoft.com/office/powerpoint/2010/main" val="789782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82379"/>
            <a:ext cx="8596668" cy="132080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神对摩西三个令人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费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解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作为：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663" y="1683908"/>
            <a:ext cx="9962983" cy="4915673"/>
          </a:xfrm>
        </p:spPr>
        <p:txBody>
          <a:bodyPr>
            <a:normAutofit fontScale="85000" lnSpcReduction="20000"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	 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在四十岁时为何不用他？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正藉壮年，英雄气盖，有权有势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可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堪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大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用。</a:t>
            </a:r>
          </a:p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在八十岁时为何要逼他？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年老发白，毫无壮志，没权无势，为何逼他回埃及？</a:t>
            </a:r>
          </a:p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一百</a:t>
            </a:r>
            <a:r>
              <a:rPr lang="zh-CN" altLang="en-US" sz="4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zh-TW" altLang="en-US" sz="4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</a:t>
            </a:r>
            <a:r>
              <a:rPr lang="zh-CN" altLang="en-US" sz="4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岁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时为何收走他？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将要准备万众一心进入迦南，这时阵前易帅，是行军大忌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呢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87689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989" y="380778"/>
            <a:ext cx="9047111" cy="1002749"/>
          </a:xfrm>
        </p:spPr>
        <p:txBody>
          <a:bodyPr>
            <a:normAutofit fontScale="9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信与所望之事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---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旧约人物成长篇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094" y="1701578"/>
            <a:ext cx="9365163" cy="4977518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神人摩西生命成长的谜思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在四十岁时为何不用他？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在八十岁时为何要逼他？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四十岁与八十岁的摩西有何不同？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怎样的人才能领以色列人出埃及？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17495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82379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逾越节的成功领他们走上神的路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663" y="1803178"/>
            <a:ext cx="9962983" cy="4915673"/>
          </a:xfrm>
        </p:spPr>
        <p:txBody>
          <a:bodyPr>
            <a:normAutofit fontScale="77500" lnSpcReduction="20000"/>
          </a:bodyPr>
          <a:lstStyle/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12:27 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你们就说：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这是献给耶和华逾越节的祭，当以色列人在埃及的时候，他击杀埃及人，越过以色列人的房屋，救了我们各家。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」于是百姓低头下拜。</a:t>
            </a:r>
          </a:p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12:28 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耶和华怎样吩咐摩西、亚伦，以色列人就怎样行。</a:t>
            </a:r>
          </a:p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12:29 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到了半夜，耶和华把埃及地所有的长子，就是从坐宝座的法老，直到被掳囚在监里之人的长子，以及一切头生的牲畜尽都杀了。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39717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82379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逾越节的成功领他们走上神的路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978" y="1580541"/>
            <a:ext cx="10209474" cy="4995187"/>
          </a:xfrm>
        </p:spPr>
        <p:txBody>
          <a:bodyPr>
            <a:normAutofit fontScale="77500" lnSpcReduction="20000"/>
          </a:bodyPr>
          <a:lstStyle/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12:30 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法老和一切臣仆，并埃及众人，夜间都起来了，在埃及有大哀号，无一家不死一个人的。</a:t>
            </a:r>
          </a:p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12:31 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夜间，法老召了摩西、亚伦来，说：「起来，连你们带以色列人，从我民中出去，依你们所说的，去事奉耶和华吧；</a:t>
            </a:r>
          </a:p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12:32 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也依你们所说的，连羊群、牛群带着走吧，并要为我祝福！」</a:t>
            </a:r>
          </a:p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12:33 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埃及人催促百姓，打发他们快快出离那地，因为埃及人说：「我们都要死了。」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75500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670" y="266368"/>
            <a:ext cx="9532141" cy="132080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逾越节后神领他们走上新信心的路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978" y="1469223"/>
            <a:ext cx="10209474" cy="5122409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逾越节有什么属灵功课？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用信心宰羔羊，以血抺门框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天使逾越，免了神的审判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法老投降，放他们出埃及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领他们进入新的信心之旅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5.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摩西进入了新的领导危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机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9749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816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微軟正黑體</vt:lpstr>
      <vt:lpstr>標楷體</vt:lpstr>
      <vt:lpstr>Arial</vt:lpstr>
      <vt:lpstr>Trebuchet MS</vt:lpstr>
      <vt:lpstr>Wingdings 3</vt:lpstr>
      <vt:lpstr>多面向</vt:lpstr>
      <vt:lpstr>信与所望之事---旧约人物成长篇(下)</vt:lpstr>
      <vt:lpstr>神对摩西三个令人费解的作为：</vt:lpstr>
      <vt:lpstr>信与所望之事---旧约人物成长篇(下)</vt:lpstr>
      <vt:lpstr>逾越节的成功领他们走上神的路</vt:lpstr>
      <vt:lpstr>逾越节的成功领他们走上神的路</vt:lpstr>
      <vt:lpstr>逾越节后神领他们走上新信心的路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信与所望之事---旧约人物成长篇(下)</dc:title>
  <dc:creator>sun kwong wong</dc:creator>
  <cp:lastModifiedBy>SL CHAN</cp:lastModifiedBy>
  <cp:revision>4</cp:revision>
  <dcterms:created xsi:type="dcterms:W3CDTF">2022-08-13T10:48:49Z</dcterms:created>
  <dcterms:modified xsi:type="dcterms:W3CDTF">2022-08-13T14:27:10Z</dcterms:modified>
</cp:coreProperties>
</file>