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4" r:id="rId6"/>
    <p:sldId id="275" r:id="rId7"/>
    <p:sldId id="276" r:id="rId8"/>
    <p:sldId id="277" r:id="rId9"/>
    <p:sldId id="279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75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92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4440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398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1217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592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608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8560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38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074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50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012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62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350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384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20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2022/8/22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42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第二十讲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3178"/>
            <a:ext cx="9365163" cy="4820259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出埃及信心道路的第一课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出埃及为何要有过红海一幕？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要给埃及人第十一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灾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证明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在神面前骄傲的人之可怕后果。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97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07341"/>
            <a:ext cx="3183556" cy="1320800"/>
          </a:xfrm>
        </p:spPr>
        <p:txBody>
          <a:bodyPr anchor="ctr"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神人摩西生命成长的谜思（六）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29620"/>
            <a:ext cx="3310774" cy="4182022"/>
          </a:xfrm>
        </p:spPr>
        <p:txBody>
          <a:bodyPr>
            <a:norm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本来可以往北走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到西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奈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半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岛，却领他们往南走旷野。（图）神的意念高过我们的意念。</a:t>
            </a:r>
            <a:endParaRPr lang="en-US" altLang="zh-CN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71C84612-DD24-F80E-BAD4-3D6AADFEC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73" y="1107516"/>
            <a:ext cx="5985927" cy="5043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9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谜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365163" cy="4820259"/>
          </a:xfrm>
        </p:spPr>
        <p:txBody>
          <a:bodyPr>
            <a:normAutofit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荣耀的出埃及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迷路。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令法老王心硬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派兵追赶他们。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以色列人抱怨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吩咐他们静默。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神用火柱分隔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摩西分开红海。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东风吹干海底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全民通过红海。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及追兵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淹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死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，神显出荣耀来。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0968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过红海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谜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365163" cy="482025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为何故意领他走错路引追兵？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十灾让他们看到神的能力胜过眼见的势力。他们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得益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只是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位「给好处的神」。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他们从无参与争战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，无付出所以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信心太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浅。神要借此试练他们。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378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过红海的三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谜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365163" cy="482025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为何要他们面对生死关头？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当威胁来了，面对生死，人的心态不一样。危机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来他们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抱怨。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这样能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看到心中所信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他们还没真信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全能的。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504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过红海的三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谜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365163" cy="4820259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为何不直接用火柱消灭埃及军队？要让以色列人担惊受怕。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提升他们信心，认识祂的大能。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看着一直威胁他们的埃及军兵死在神手中，为要医治他们心中的恐惧和不信。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547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出埃及第一个信心功课的总结：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365163" cy="4820259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最后神用超自然的大神迹，挽回他们的信心。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这苦难和神迹产生什么后果？对以色列人有什么意义？</a:t>
            </a: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为要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让他们信心成长：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不凭眼见的信心。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保罗的信心。我信神怎样对我说，事便怎样成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05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出埃及第一个信心功课的总结：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597197" cy="5129636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不受限制的信心。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亚伯拉罕的信心。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死人复活，使无变有的神。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神用绝境把我们从不凭眼见的信心，提升到不受限制的信心。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我们一家到以色列是不凭眼见的信心。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几年后，我们被拒入境，在拘留所被拯救的经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历，是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进入不受限制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的信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当时心中诗歌：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亲眼看见你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85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出埃及第一个信心功课的总结：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956" y="1645237"/>
            <a:ext cx="9597197" cy="5129636"/>
          </a:xfrm>
        </p:spPr>
        <p:txBody>
          <a:bodyPr>
            <a:normAutofit lnSpcReduction="1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也许你正在莫明的绝境中。记得你的神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是大而可畏施行拯救的神。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「耶和华－你的　神是施行拯救、大有能力的主。他在你中间必因你欢欣喜乐，默然爱你，且因你喜乐而欢呼。」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西番雅书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3:17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850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832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【信与所望之事】第二十讲</vt:lpstr>
      <vt:lpstr>神人摩西生命成长的谜思（六）</vt:lpstr>
      <vt:lpstr>出埃及记14章的谜思</vt:lpstr>
      <vt:lpstr>出埃及记14章过红海的谜思</vt:lpstr>
      <vt:lpstr>出埃及记过红海的三个谜思：</vt:lpstr>
      <vt:lpstr>出埃及记过红海的三个谜思：</vt:lpstr>
      <vt:lpstr>出埃及第一个信心功课的总结：</vt:lpstr>
      <vt:lpstr>出埃及第一个信心功课的总结：</vt:lpstr>
      <vt:lpstr>出埃及第一个信心功课的总结：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【信与所望之事】第二十讲</dc:title>
  <dc:creator>sun kwong wong</dc:creator>
  <cp:lastModifiedBy>SL CHAN</cp:lastModifiedBy>
  <cp:revision>8</cp:revision>
  <dcterms:created xsi:type="dcterms:W3CDTF">2022-08-20T10:35:16Z</dcterms:created>
  <dcterms:modified xsi:type="dcterms:W3CDTF">2022-08-21T17:27:36Z</dcterms:modified>
</cp:coreProperties>
</file>