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0451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0959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2728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7865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4725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5857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19905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8497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1053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8499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6272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4472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6022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0077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5113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2326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F2B3F-0577-41C9-891E-318C2840CBDE}" type="datetimeFigureOut">
              <a:rPr lang="zh-TW" altLang="en-US" smtClean="0"/>
              <a:t>2022/4/23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036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850" y="524123"/>
            <a:ext cx="4665943" cy="5958178"/>
          </a:xfrm>
        </p:spPr>
        <p:txBody>
          <a:bodyPr anchor="ctr">
            <a:normAutofit/>
          </a:bodyPr>
          <a:lstStyle/>
          <a:p>
            <a:r>
              <a:rPr lang="zh-CN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信与所望之事</a:t>
            </a:r>
            <a:r>
              <a:rPr lang="en-US" altLang="zh-CN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--</a:t>
            </a:r>
            <a:r>
              <a:rPr lang="zh-CN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旧约人物成长篇</a:t>
            </a:r>
            <a:r>
              <a:rPr lang="en-US" altLang="zh-TW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/>
            </a:r>
            <a:br>
              <a:rPr lang="en-US" altLang="zh-TW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</a:br>
            <a:endParaRPr lang="zh-TW" altLang="en-US" sz="48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6083" y="609600"/>
            <a:ext cx="5959959" cy="554566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zh-TW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第九讲 </a:t>
            </a:r>
            <a:r>
              <a:rPr lang="zh-CN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雅</a:t>
            </a:r>
            <a:r>
              <a:rPr lang="zh-CN" alt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各</a:t>
            </a:r>
            <a:r>
              <a:rPr lang="zh-TW" alt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，</a:t>
            </a:r>
            <a:r>
              <a:rPr lang="zh-CN" alt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一</a:t>
            </a:r>
            <a:r>
              <a:rPr lang="zh-CN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个与神有约的人</a:t>
            </a:r>
            <a:r>
              <a:rPr lang="en-US" altLang="zh-CN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(</a:t>
            </a:r>
            <a:r>
              <a:rPr lang="zh-TW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五</a:t>
            </a:r>
            <a:r>
              <a:rPr lang="en-US" altLang="zh-CN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)</a:t>
            </a:r>
            <a:br>
              <a:rPr lang="en-US" altLang="zh-CN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</a:br>
            <a:endParaRPr lang="en-US" altLang="zh-CN" sz="40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雅各家族的信仰成长之旅（创世记</a:t>
            </a:r>
            <a:r>
              <a:rPr lang="en-US" altLang="zh-CN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34-35</a:t>
            </a: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章）</a:t>
            </a:r>
            <a:endParaRPr lang="en-US" altLang="zh-CN" sz="40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40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信仰由个人转为家族性，是需要一个契机。</a:t>
            </a:r>
            <a:endParaRPr lang="en-US" altLang="zh-CN" sz="40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521462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6084" y="397565"/>
            <a:ext cx="5617066" cy="598335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神所应许的必然成就</a:t>
            </a:r>
          </a:p>
          <a:p>
            <a:pPr marL="0" indent="0">
              <a:buNone/>
            </a:pP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，可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见神所命定的必然成就。这些事发生使雅各归来继承产业，进入他的命定。</a:t>
            </a:r>
          </a:p>
          <a:p>
            <a:pPr marL="0" indent="0">
              <a:buNone/>
            </a:pPr>
            <a:endParaRPr lang="zh-CN" altLang="en-US" sz="44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我要一心称谢你</a:t>
            </a:r>
          </a:p>
        </p:txBody>
      </p:sp>
      <p:sp>
        <p:nvSpPr>
          <p:cNvPr id="19" name="標題 3">
            <a:extLst>
              <a:ext uri="{FF2B5EF4-FFF2-40B4-BE49-F238E27FC236}">
                <a16:creationId xmlns:a16="http://schemas.microsoft.com/office/drawing/2014/main" id="{9B226E31-3326-4F87-A8E9-90614A95E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850" y="524123"/>
            <a:ext cx="4665943" cy="5958178"/>
          </a:xfrm>
        </p:spPr>
        <p:txBody>
          <a:bodyPr anchor="ctr">
            <a:normAutofit/>
          </a:bodyPr>
          <a:lstStyle/>
          <a:p>
            <a:r>
              <a:rPr lang="zh-CN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雅各家族的信仰成长之旅（创世记</a:t>
            </a:r>
            <a:r>
              <a:rPr lang="en-US" altLang="zh-CN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34-35</a:t>
            </a:r>
            <a:r>
              <a:rPr lang="zh-CN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章）</a:t>
            </a:r>
            <a:endParaRPr lang="zh-TW" altLang="en-US" sz="48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368216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6083" y="308114"/>
            <a:ext cx="5711481" cy="6261652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zh-CN" altLang="en-US" sz="36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雅各开始筑坛了</a:t>
            </a:r>
          </a:p>
          <a:p>
            <a:pPr marL="0" indent="0">
              <a:buNone/>
            </a:pPr>
            <a:r>
              <a:rPr lang="zh-CN" altLang="en-US" sz="36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雅各从巴旦</a:t>
            </a:r>
            <a:r>
              <a:rPr lang="en-US" altLang="zh-CN" sz="36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·</a:t>
            </a:r>
            <a:r>
              <a:rPr lang="zh-CN" altLang="en-US" sz="36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亚兰回来的时候，平平安安地到了迦南地的示剑城，在城东支搭帐棚， 就用一百块银子向示剑的父亲、哈抹的子孙买了支帐棚的那块地</a:t>
            </a:r>
            <a:r>
              <a:rPr lang="zh-CN" altLang="en-US" sz="36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，在</a:t>
            </a:r>
            <a:r>
              <a:rPr lang="zh-CN" altLang="en-US" sz="36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那里筑了一座坛，起名叫伊利</a:t>
            </a:r>
            <a:r>
              <a:rPr lang="en-US" altLang="zh-CN" sz="36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·</a:t>
            </a:r>
            <a:r>
              <a:rPr lang="zh-CN" altLang="en-US" sz="36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伊罗伊</a:t>
            </a:r>
            <a:r>
              <a:rPr lang="en-US" altLang="zh-CN" sz="36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·</a:t>
            </a:r>
            <a:r>
              <a:rPr lang="zh-CN" altLang="en-US" sz="36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以色列（就是　神、以色列　神的意思）。</a:t>
            </a:r>
            <a:r>
              <a:rPr lang="en-US" altLang="zh-CN" sz="36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36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33:18-20 </a:t>
            </a:r>
            <a:r>
              <a:rPr lang="zh-CN" altLang="en-US" sz="36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pic>
        <p:nvPicPr>
          <p:cNvPr id="3" name="圖片 2" descr="一張含有 地圖 的圖片&#10;&#10;自動產生的描述">
            <a:extLst>
              <a:ext uri="{FF2B5EF4-FFF2-40B4-BE49-F238E27FC236}">
                <a16:creationId xmlns:a16="http://schemas.microsoft.com/office/drawing/2014/main" id="{10807A31-0EAE-4872-9E84-BC0091086AB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05" b="5208"/>
          <a:stretch/>
        </p:blipFill>
        <p:spPr>
          <a:xfrm>
            <a:off x="97365" y="42112"/>
            <a:ext cx="4607956" cy="6736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7202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65348"/>
            <a:ext cx="5511296" cy="6248400"/>
          </a:xfrm>
        </p:spPr>
        <p:txBody>
          <a:bodyPr anchor="ctr">
            <a:normAutofit fontScale="92500"/>
          </a:bodyPr>
          <a:lstStyle/>
          <a:p>
            <a:pPr marL="0" indent="0">
              <a:buNone/>
            </a:pPr>
            <a:r>
              <a:rPr lang="zh-TW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雅各经历</a:t>
            </a:r>
            <a:r>
              <a:rPr lang="zh-TW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毗</a:t>
            </a:r>
            <a:r>
              <a:rPr lang="zh-TW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努</a:t>
            </a:r>
            <a:r>
              <a:rPr lang="zh-TW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伊</a:t>
            </a:r>
            <a:r>
              <a:rPr lang="zh-TW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勒后更有信心吗？不是。</a:t>
            </a:r>
            <a:endParaRPr lang="en-US" altLang="zh-TW" sz="44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示剑是在雅博渡口的北边，与回希伯仑的父家是相反方向。我想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他是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想独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立</a:t>
            </a:r>
            <a:r>
              <a:rPr lang="zh-TW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主，不受哥哥威胁。但这是错的方向。神如何引导他回到命定的路上呢？</a:t>
            </a:r>
            <a:endParaRPr lang="en-US" altLang="zh-CN" sz="44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" name="圖片 2" descr="一張含有 地圖 的圖片&#10;&#10;自動產生的描述">
            <a:extLst>
              <a:ext uri="{FF2B5EF4-FFF2-40B4-BE49-F238E27FC236}">
                <a16:creationId xmlns:a16="http://schemas.microsoft.com/office/drawing/2014/main" id="{10807A31-0EAE-4872-9E84-BC0091086AB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05" b="5208"/>
          <a:stretch/>
        </p:blipFill>
        <p:spPr>
          <a:xfrm>
            <a:off x="97365" y="56398"/>
            <a:ext cx="4607956" cy="6736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0628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6084" y="609600"/>
            <a:ext cx="5511296" cy="5545667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生存危机的出现：</a:t>
            </a:r>
          </a:p>
          <a:p>
            <a:pPr marL="0" indent="0">
              <a:buNone/>
            </a:pPr>
            <a:r>
              <a:rPr lang="en-US" altLang="zh-CN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被当地恶势力欺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压 </a:t>
            </a: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示剑）</a:t>
            </a:r>
          </a:p>
          <a:p>
            <a:pPr marL="0" indent="0">
              <a:buNone/>
            </a:pPr>
            <a:r>
              <a:rPr lang="en-US" altLang="zh-CN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被有计划的同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化</a:t>
            </a: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成为一样的民）</a:t>
            </a:r>
          </a:p>
          <a:p>
            <a:pPr marL="0" indent="0">
              <a:buNone/>
            </a:pPr>
            <a:r>
              <a:rPr lang="en-US" altLang="zh-CN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血气的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报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复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惹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来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更</a:t>
            </a: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的危难（以暴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易</a:t>
            </a: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暴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，不是好办法）</a:t>
            </a:r>
          </a:p>
        </p:txBody>
      </p:sp>
      <p:pic>
        <p:nvPicPr>
          <p:cNvPr id="3" name="圖片 2" descr="一張含有 地圖 的圖片&#10;&#10;自動產生的描述">
            <a:extLst>
              <a:ext uri="{FF2B5EF4-FFF2-40B4-BE49-F238E27FC236}">
                <a16:creationId xmlns:a16="http://schemas.microsoft.com/office/drawing/2014/main" id="{10807A31-0EAE-4872-9E84-BC0091086AB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05" b="5208"/>
          <a:stretch/>
        </p:blipFill>
        <p:spPr>
          <a:xfrm>
            <a:off x="97365" y="33277"/>
            <a:ext cx="4607956" cy="6736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5248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3465" y="609600"/>
            <a:ext cx="6209854" cy="5545667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神给雅各的出路：</a:t>
            </a:r>
          </a:p>
          <a:p>
            <a:pPr marL="0" indent="0">
              <a:buNone/>
            </a:pPr>
            <a:r>
              <a:rPr lang="en-US" altLang="zh-CN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勇敢地离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开，往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神指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示</a:t>
            </a: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地方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去。</a:t>
            </a:r>
            <a:endParaRPr lang="zh-CN" altLang="en-US" sz="44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更专注于神，自洁除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偶</a:t>
            </a: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像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4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到新的地方筑坛敬拜神</a:t>
            </a:r>
          </a:p>
          <a:p>
            <a:pPr marL="0" indent="0">
              <a:buNone/>
            </a:pPr>
            <a:r>
              <a:rPr lang="en-US" altLang="zh-CN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伯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特利意思是「神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 </a:t>
            </a: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家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」，神是伯特利的神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与雅各有约的神。</a:t>
            </a:r>
          </a:p>
        </p:txBody>
      </p:sp>
      <p:pic>
        <p:nvPicPr>
          <p:cNvPr id="3" name="圖片 2" descr="一張含有 地圖 的圖片&#10;&#10;自動產生的描述">
            <a:extLst>
              <a:ext uri="{FF2B5EF4-FFF2-40B4-BE49-F238E27FC236}">
                <a16:creationId xmlns:a16="http://schemas.microsoft.com/office/drawing/2014/main" id="{10807A31-0EAE-4872-9E84-BC0091086AB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05" b="5208"/>
          <a:stretch/>
        </p:blipFill>
        <p:spPr>
          <a:xfrm>
            <a:off x="97365" y="14065"/>
            <a:ext cx="4607956" cy="6736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3298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2867" y="609600"/>
            <a:ext cx="5684030" cy="5545667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危机带来的结果：</a:t>
            </a:r>
          </a:p>
          <a:p>
            <a:pPr marL="0" indent="0">
              <a:buNone/>
            </a:pPr>
            <a:r>
              <a:rPr lang="en-US" altLang="zh-CN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神是公义的，利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</a:t>
            </a: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西面因诡诈和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残忍，</a:t>
            </a: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两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族在十二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支派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地</a:t>
            </a: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时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被分散了。</a:t>
            </a:r>
          </a:p>
          <a:p>
            <a:pPr marL="0" indent="0">
              <a:buNone/>
            </a:pPr>
            <a:r>
              <a:rPr lang="en-US" altLang="zh-CN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雅各认识神更深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：雅</a:t>
            </a: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对神的敬畏提升了。</a:t>
            </a:r>
          </a:p>
          <a:p>
            <a:pPr marL="0" indent="0">
              <a:buNone/>
            </a:pPr>
            <a:r>
              <a:rPr lang="en-US" altLang="zh-CN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与神再会面：新的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祭</a:t>
            </a: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坛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，新的应许，新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祝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福。</a:t>
            </a:r>
          </a:p>
        </p:txBody>
      </p:sp>
      <p:pic>
        <p:nvPicPr>
          <p:cNvPr id="3" name="圖片 2" descr="一張含有 地圖 的圖片&#10;&#10;自動產生的描述">
            <a:extLst>
              <a:ext uri="{FF2B5EF4-FFF2-40B4-BE49-F238E27FC236}">
                <a16:creationId xmlns:a16="http://schemas.microsoft.com/office/drawing/2014/main" id="{10807A31-0EAE-4872-9E84-BC0091086AB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05" b="5208"/>
          <a:stretch/>
        </p:blipFill>
        <p:spPr>
          <a:xfrm>
            <a:off x="89175" y="56398"/>
            <a:ext cx="4607956" cy="6736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9245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6084" y="609600"/>
            <a:ext cx="5511296" cy="5545667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神是奇妙的引导者：</a:t>
            </a:r>
          </a:p>
          <a:p>
            <a:pPr marL="0" indent="0">
              <a:buNone/>
            </a:pP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面对人生突如其来的苦难，要紧记：「这苦难不是来对抗你的，乃是来引导你的。」他原来往示剑</a:t>
            </a:r>
            <a:r>
              <a:rPr lang="zh-TW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是与哥哥和父亲所住的希伯伦相反的方向。这事后他往父家走去，因为与亲族同行比较安稳。</a:t>
            </a: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05A279D6-0242-41BF-B054-A94E0B6B8C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46" y="56434"/>
            <a:ext cx="4608975" cy="673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3515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6084" y="609600"/>
            <a:ext cx="5511296" cy="5545667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要跟随神就要专心</a:t>
            </a:r>
          </a:p>
          <a:p>
            <a:pPr marL="0" indent="0">
              <a:buNone/>
            </a:pP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雅各要去到与神有约之地伯特利，他立定心志全族只有一个神。然后神在伯特利再向祂显现。最后他顺服神的旨意，勇敢地走到了父家希伯仑，承受得地为业的应许和产业。</a:t>
            </a:r>
          </a:p>
        </p:txBody>
      </p:sp>
      <p:sp>
        <p:nvSpPr>
          <p:cNvPr id="19" name="標題 3">
            <a:extLst>
              <a:ext uri="{FF2B5EF4-FFF2-40B4-BE49-F238E27FC236}">
                <a16:creationId xmlns:a16="http://schemas.microsoft.com/office/drawing/2014/main" id="{9B226E31-3326-4F87-A8E9-90614A95E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850" y="524123"/>
            <a:ext cx="4665943" cy="5958178"/>
          </a:xfrm>
        </p:spPr>
        <p:txBody>
          <a:bodyPr anchor="ctr">
            <a:normAutofit/>
          </a:bodyPr>
          <a:lstStyle/>
          <a:p>
            <a:r>
              <a:rPr lang="zh-CN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雅各家族的信仰成长之旅（创世记</a:t>
            </a:r>
            <a:r>
              <a:rPr lang="en-US" altLang="zh-CN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34-35</a:t>
            </a:r>
            <a:r>
              <a:rPr lang="zh-CN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章）</a:t>
            </a:r>
            <a:endParaRPr lang="zh-TW" altLang="en-US" sz="48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48162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6084" y="397565"/>
            <a:ext cx="5617066" cy="598335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不顺服是要付代价</a:t>
            </a:r>
            <a:r>
              <a:rPr lang="zh-CN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4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你们看看神有多苦心地引导他。神没有阻止他想自由，想独立的心。让他自己承担后果，女儿被辱，儿子杀人犯罪，全家陷入极大的危机中。</a:t>
            </a:r>
          </a:p>
        </p:txBody>
      </p:sp>
      <p:sp>
        <p:nvSpPr>
          <p:cNvPr id="19" name="標題 3">
            <a:extLst>
              <a:ext uri="{FF2B5EF4-FFF2-40B4-BE49-F238E27FC236}">
                <a16:creationId xmlns:a16="http://schemas.microsoft.com/office/drawing/2014/main" id="{9B226E31-3326-4F87-A8E9-90614A95E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850" y="524123"/>
            <a:ext cx="4665943" cy="5958178"/>
          </a:xfrm>
        </p:spPr>
        <p:txBody>
          <a:bodyPr anchor="ctr">
            <a:normAutofit/>
          </a:bodyPr>
          <a:lstStyle/>
          <a:p>
            <a:r>
              <a:rPr lang="zh-CN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雅各家族的信仰成长之旅（创世记</a:t>
            </a:r>
            <a:r>
              <a:rPr lang="en-US" altLang="zh-CN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34-35</a:t>
            </a:r>
            <a:r>
              <a:rPr lang="zh-CN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章）</a:t>
            </a:r>
            <a:endParaRPr lang="zh-TW" altLang="en-US" sz="48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377175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891</Words>
  <Application>Microsoft Office PowerPoint</Application>
  <PresentationFormat>Widescreen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STXinwei</vt:lpstr>
      <vt:lpstr>微軟正黑體</vt:lpstr>
      <vt:lpstr>標楷體</vt:lpstr>
      <vt:lpstr>Arial</vt:lpstr>
      <vt:lpstr>Trebuchet MS</vt:lpstr>
      <vt:lpstr>Wingdings 3</vt:lpstr>
      <vt:lpstr>多面向</vt:lpstr>
      <vt:lpstr>信与所望之事--旧约人物成长篇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雅各家族的信仰成长之旅（创世记34-35章）</vt:lpstr>
      <vt:lpstr>雅各家族的信仰成长之旅（创世记34-35章）</vt:lpstr>
      <vt:lpstr>雅各家族的信仰成长之旅（创世记34-35章）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信与所望之事--旧约人物成长篇 </dc:title>
  <dc:creator>sun kwong wong</dc:creator>
  <cp:lastModifiedBy>SL CHAN</cp:lastModifiedBy>
  <cp:revision>6</cp:revision>
  <dcterms:created xsi:type="dcterms:W3CDTF">2022-04-23T11:26:40Z</dcterms:created>
  <dcterms:modified xsi:type="dcterms:W3CDTF">2022-04-23T15:31:06Z</dcterms:modified>
</cp:coreProperties>
</file>