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45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4156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722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7001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099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32D9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091914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354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6577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772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329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053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225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9929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8681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4491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960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916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2023/7/6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19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信心里的自由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讲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能不为自己安排的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人生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人生像什么？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一片云雾、一个梦、马拉松、冒险旅程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怎样的人生才是最好和最自在的？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无忧无虑，见一天过一天。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食饱睡、睡饱食。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不用做、有钱收、有得玩，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有得食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4509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能不为自己安排的人生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他不多思念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自己一生的年日，因为　</a:t>
            </a:r>
            <a:r>
              <a:rPr lang="zh-CN" altLang="en-US" sz="36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神应他的心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使他喜乐。」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传道书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5:20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这是我认为与神同行的人生最高峰生活样式。就是不用为自己打算，相信到时候神会给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我使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我快乐的最好安排。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这是一种信心生活</a:t>
            </a:r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是一种相信有天父可靠的人生</a:t>
            </a:r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像美国人会先洗未来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钱 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信用咭和分期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5516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如何能活出这自由的信心生活？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相信主的道路高过我们的道路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耶和华说：我的意念非同你们的意念；我的道路非同你们的道路。天怎样高过地，照样，我的道路高过你们的道路；我的意念高过你们的意念。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55:8-9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认识你的有限，承认你的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有限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，当你用赞美来面对你的困难，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的内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会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更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容易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贴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近神的伟大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这是一种降服，必有神迹奇事伴随，这是赞美的大能。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684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如何能活出这自由的信心生活？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相信祂是可靠的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倚靠耶和华、以耶和华为可靠的，那人有福了！他必像树栽于水旁，在河边扎根，炎热来到，并不惧怕，叶子仍必青翠，在干旱之年毫无挂虑，而且结果不止。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耶利米书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17:7-8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你今天在倚靠什么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609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如何能活出这自由的信心生活？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相信祂对我们的善意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耶和华－你的　神是施行拯救、大有能力的主。他在你中间必因你欢欣喜乐，默然爱你，且因你喜乐而欢呼。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西番雅书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3:17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祂凝望着我们，想找到值得祂欢呼的事情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273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如何能活出这自由的信心生活？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相信祂怀赐平安的意念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耶和华说：我知道我向你们所怀的意念是赐平安的意念，不是降灾祸的意念，要叫你们末后有指望。 你们要呼求我，祷告我，我就应允你们。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耶利米书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29:11-12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其实，祂是全能者，实在没有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必要苦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待我们呢！对吗？</a:t>
            </a:r>
          </a:p>
        </p:txBody>
      </p:sp>
    </p:spTree>
    <p:extLst>
      <p:ext uri="{BB962C8B-B14F-4D97-AF65-F5344CB8AC3E}">
        <p14:creationId xmlns:p14="http://schemas.microsoft.com/office/powerpoint/2010/main" val="281312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734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【信心里的自由】</vt:lpstr>
      <vt:lpstr>能不为自己安排的人生</vt:lpstr>
      <vt:lpstr>如何能活出这自由的信心生活？</vt:lpstr>
      <vt:lpstr>如何能活出这自由的信心生活？</vt:lpstr>
      <vt:lpstr>如何能活出这自由的信心生活？</vt:lpstr>
      <vt:lpstr>如何能活出这自由的信心生活？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【信心里的自由】</dc:title>
  <dc:creator>sun kwong wong</dc:creator>
  <cp:lastModifiedBy>SL CHAN</cp:lastModifiedBy>
  <cp:revision>5</cp:revision>
  <dcterms:created xsi:type="dcterms:W3CDTF">2023-07-06T11:21:39Z</dcterms:created>
  <dcterms:modified xsi:type="dcterms:W3CDTF">2023-07-06T15:35:55Z</dcterms:modified>
</cp:coreProperties>
</file>