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005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766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9071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0261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79654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4342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0940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0237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369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1863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897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68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4422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77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7026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163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2023/6/23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748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信心里的自由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687061" cy="5298716"/>
          </a:xfrm>
        </p:spPr>
        <p:txBody>
          <a:bodyPr>
            <a:normAutofit fontScale="925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 你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们要回转像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小孩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说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：我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实在告诉你们，你们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若不回转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，变成小孩子的样式，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断不得进天国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18:3)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你们要回转像小孩才能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进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入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国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个天国？死后的那个吗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你信这是天父世界吗？本于信以至于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793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你们要回转像小孩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59533"/>
            <a:ext cx="9595621" cy="5298716"/>
          </a:xfrm>
        </p:spPr>
        <p:txBody>
          <a:bodyPr>
            <a:normAutofit lnSpcReduction="1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不要在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绝路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找出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人为什么会走到自杀这步？</a:t>
            </a:r>
            <a:r>
              <a:rPr lang="zh-TW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想太多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「心宽路就宽」像小孩</a:t>
            </a:r>
            <a:r>
              <a:rPr lang="zh-TW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跌得起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一位要面临重要手术的病人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她老师说：「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天真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點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(D)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孤身一人入院时，宣告主与我同在就不难过了，原来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天真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真的能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救命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3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国的，正是这样的人。 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59533"/>
            <a:ext cx="9444677" cy="5298716"/>
          </a:xfrm>
        </p:spPr>
        <p:txBody>
          <a:bodyPr>
            <a:normAutofit lnSpcReduction="1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有人带着小孩子来见耶稣，要耶稣摸他们，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门徒便责备那些人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 耶稣看见就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恼怒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，对门徒说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让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小孩子到我这里来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，不要禁止他们；因为在　神国的，正是这样的人。 我实在告诉你们，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凡要承</a:t>
            </a:r>
            <a:r>
              <a:rPr lang="zh-CN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受神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国的，若不像小孩子，断不能进去</a:t>
            </a:r>
            <a:r>
              <a:rPr lang="zh-CN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马可福音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10:13-15)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669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如何才算是回转像小孩？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59533"/>
            <a:ext cx="9444677" cy="5298716"/>
          </a:xfrm>
        </p:spPr>
        <p:txBody>
          <a:bodyPr>
            <a:normAutofit/>
          </a:bodyPr>
          <a:lstStyle/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小孩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子一般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的生存状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态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是单纯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直接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的，无动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机的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没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有惧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怕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信任爱他的人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视无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会觉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被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利用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最重要的是不听内心里面的谎言，不留地步给撒旦。</a:t>
            </a:r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743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如何享受天国孩子</a:t>
            </a:r>
            <a:r>
              <a:rPr lang="zh-TW" altLang="en-US" sz="48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的自由？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59533"/>
            <a:ext cx="9444677" cy="5298716"/>
          </a:xfrm>
        </p:spPr>
        <p:txBody>
          <a:bodyPr>
            <a:normAutofit lnSpcReduction="10000"/>
          </a:bodyPr>
          <a:lstStyle/>
          <a:p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应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当一无挂虑，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凡事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藉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着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祷告祈求和感谢，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将所要的告诉神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腓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立比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zh-TW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</a:t>
            </a:r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你可靠的</a:t>
            </a:r>
            <a:r>
              <a:rPr lang="zh-TW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天父。</a:t>
            </a:r>
            <a:endParaRPr lang="en-US" altLang="zh-CN" sz="44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你们需用的这一切东西，你们的</a:t>
            </a:r>
            <a:r>
              <a:rPr lang="zh-TW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天父是知道的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马太福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6:32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你们要</a:t>
            </a:r>
            <a:r>
              <a:rPr lang="zh-TW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先求他的国和他的义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，这些东西都要加给你们了。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6:33</a:t>
            </a:r>
            <a:r>
              <a:rPr lang="en-US" altLang="zh-TW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</a:t>
            </a:r>
            <a:r>
              <a:rPr lang="zh-TW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小孩常在父的国里享自由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618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552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微軟正黑體</vt:lpstr>
      <vt:lpstr>標楷體</vt:lpstr>
      <vt:lpstr>Arial</vt:lpstr>
      <vt:lpstr>Trebuchet MS</vt:lpstr>
      <vt:lpstr>Wingdings 3</vt:lpstr>
      <vt:lpstr>多面向</vt:lpstr>
      <vt:lpstr>【信心里的自由】</vt:lpstr>
      <vt:lpstr>你们要回转像小孩</vt:lpstr>
      <vt:lpstr>在神国的，正是这样的人。 </vt:lpstr>
      <vt:lpstr>如何才算是回转像小孩？</vt:lpstr>
      <vt:lpstr>如何享受天国孩子的自由？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【信心里的自由】</dc:title>
  <dc:creator>sun kwong wong</dc:creator>
  <cp:lastModifiedBy>SL CHAN</cp:lastModifiedBy>
  <cp:revision>8</cp:revision>
  <dcterms:created xsi:type="dcterms:W3CDTF">2023-06-22T02:14:46Z</dcterms:created>
  <dcterms:modified xsi:type="dcterms:W3CDTF">2023-06-22T16:13:30Z</dcterms:modified>
</cp:coreProperties>
</file>