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4" r:id="rId9"/>
    <p:sldId id="266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424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69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7343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94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697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4098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33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80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83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9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005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816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823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6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454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06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37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第二讲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上行者的人生是一个蒙福的人生，是一个迎向祝福，奔向丰盛的人生。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上行者的人生需要勇气、需要呼召、需要应许、更需要神的保护。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是一个感恩的人生。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生命活祭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84" y="419100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上行者的人生最需要的是什么？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676401"/>
            <a:ext cx="9452186" cy="4762499"/>
          </a:xfrm>
        </p:spPr>
        <p:txBody>
          <a:bodyPr>
            <a:normAutofit fontScale="925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若要你走亚伯拉罕的信心之旅，你最需要的是什么？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是神的保护，因为没有生命一切都是空的。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为你祝福的，我必赐福与他；那咒诅你的，我必咒诅他；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創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809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84" y="419100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上行者的人生最需要的是什么？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67640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若你带着许多财宝要向神感恩，走上这条通往圣殿的朝圣山路。你最怕遇到什么人？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最怕遇到强盗。强盗代表什么？是世俗力量和从撒但而来的能力。</a:t>
            </a:r>
          </a:p>
        </p:txBody>
      </p:sp>
    </p:spTree>
    <p:extLst>
      <p:ext uri="{BB962C8B-B14F-4D97-AF65-F5344CB8AC3E}">
        <p14:creationId xmlns:p14="http://schemas.microsoft.com/office/powerpoint/2010/main" val="368913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84" y="419100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上行者的人生最需要的是什么？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67640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为何那么危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险，这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些人仍要走这信心之旅？他们求什么呢？动力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相信会得祝福，信而顺服，谨守遵行，紧紧跟随。</a:t>
            </a:r>
          </a:p>
        </p:txBody>
      </p:sp>
    </p:spTree>
    <p:extLst>
      <p:ext uri="{BB962C8B-B14F-4D97-AF65-F5344CB8AC3E}">
        <p14:creationId xmlns:p14="http://schemas.microsoft.com/office/powerpoint/2010/main" val="244234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84" y="419100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上行者的人生最需要的是什么？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676401"/>
            <a:ext cx="9452186" cy="476249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为何要追求登上灵性的高峰，那么辛苦地去朝圣呢？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故此，你们要顺服　神。务要抵挡魔鬼，魔鬼就必离开你们逃跑了。 你们亲近　神，　神就必亲近你们。有罪的人哪，要洁净你们的手！心怀二意的人哪，要清洁你们的心！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雅各书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4:7-8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42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84" y="419100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上行者的人生最需要的是保护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676401"/>
            <a:ext cx="9452186" cy="4762499"/>
          </a:xfrm>
        </p:spPr>
        <p:txBody>
          <a:bodyPr>
            <a:normAutofit lnSpcReduction="1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上行者生命之歌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是朝圣者之歌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121:1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我要向山举目；我的帮助从何而来？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121:2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我的帮助从造天地的耶和华而来。</a:t>
            </a:r>
          </a:p>
        </p:txBody>
      </p:sp>
    </p:spTree>
    <p:extLst>
      <p:ext uri="{BB962C8B-B14F-4D97-AF65-F5344CB8AC3E}">
        <p14:creationId xmlns:p14="http://schemas.microsoft.com/office/powerpoint/2010/main" val="20805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84" y="419100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上行者的人生最需要的是保护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67640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121:3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他必不叫你的脚摇动；保护你的必不打盹。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121:4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保护以色列的，也不打盹，也不睡觉。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121:5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保护你的是耶和华；耶和华在你右边荫庇你。</a:t>
            </a:r>
          </a:p>
        </p:txBody>
      </p:sp>
    </p:spTree>
    <p:extLst>
      <p:ext uri="{BB962C8B-B14F-4D97-AF65-F5344CB8AC3E}">
        <p14:creationId xmlns:p14="http://schemas.microsoft.com/office/powerpoint/2010/main" val="11088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84" y="419100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上行者的人生最需要的是保护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67640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121:6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白日，太阳必不伤你；夜间，月亮必不害你。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121:7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耶和华要保护你，免受一切的灾害；他要保护你的性命。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121:8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你出你入，耶和华要保护你，从今时直到永远。</a:t>
            </a:r>
          </a:p>
        </p:txBody>
      </p:sp>
    </p:spTree>
    <p:extLst>
      <p:ext uri="{BB962C8B-B14F-4D97-AF65-F5344CB8AC3E}">
        <p14:creationId xmlns:p14="http://schemas.microsoft.com/office/powerpoint/2010/main" val="3645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上行者的人生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上行者的人生是一个蒙福的人生，是一个迎向祝福，奔向丰盛的人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生，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一个朝圣登山的旅程。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上行者的人生需要勇气、需要呼召、需要应许、更需要神的保护。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是一个蒙召跟随的人生。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脚步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955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762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【上行者生命之歌】第二讲</vt:lpstr>
      <vt:lpstr>上行者的人生最需要的是什么？</vt:lpstr>
      <vt:lpstr>上行者的人生最需要的是什么？</vt:lpstr>
      <vt:lpstr>上行者的人生最需要的是什么？</vt:lpstr>
      <vt:lpstr>上行者的人生最需要的是什么？</vt:lpstr>
      <vt:lpstr>上行者的人生最需要的是保护</vt:lpstr>
      <vt:lpstr>上行者的人生最需要的是保护</vt:lpstr>
      <vt:lpstr>上行者的人生最需要的是保护</vt:lpstr>
      <vt:lpstr>【上行者的人生】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【上行者的人生】</dc:title>
  <dc:creator>sun kwong wong</dc:creator>
  <cp:lastModifiedBy>SL CHAN</cp:lastModifiedBy>
  <cp:revision>5</cp:revision>
  <dcterms:created xsi:type="dcterms:W3CDTF">2022-02-03T10:59:31Z</dcterms:created>
  <dcterms:modified xsi:type="dcterms:W3CDTF">2022-02-04T08:43:23Z</dcterms:modified>
</cp:coreProperties>
</file>