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07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18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169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874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8977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174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639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69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35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5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879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38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78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96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3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43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16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上行者的人生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第三讲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万代要称我为有福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上行者的人生：我要向高山举目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人若自洁，脱离卑贱的事，就必作贵重的器皿，成为圣洁，合乎主用，预备行各样的善事。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2:21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因为耶和华知道（看顾）义人的道路；恶人的道路却必灭亡（通往死亡）。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1:1-6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079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赶快悔改走正路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当趁耶和华可寻找的时候寻找他，相近的时候求告他。恶人当离弃自己的道路；不义的人当除掉自己的意念。归向耶和华，耶和华就必怜恤他；当归向我们的　神，因为　神必广行赦免。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55:6-7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115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  蒙福的人生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「善恶有别，紧随良善。」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不從惡人的計謀，不站罪人的道路，不坐褻慢人的座位；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1:2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惟喜愛耶和華的律法，晝夜思想，這人便為有福！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76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1:3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他要像一棵樹栽在溪水旁，按時候結果子，葉子也不枯乾；凡他所作的盡都順利。</a:t>
            </a:r>
          </a:p>
          <a:p>
            <a:r>
              <a:rPr lang="en-US" altLang="zh-TW" sz="4800" b="1">
                <a:latin typeface="標楷體" panose="03000509000000000000" pitchFamily="65" charset="-120"/>
                <a:ea typeface="標楷體" panose="03000509000000000000" pitchFamily="65" charset="-120"/>
              </a:rPr>
              <a:t>1:4  </a:t>
            </a:r>
            <a:r>
              <a:rPr lang="zh-TW" altLang="en-US" sz="4800" b="1">
                <a:latin typeface="標楷體" panose="03000509000000000000" pitchFamily="65" charset="-120"/>
                <a:ea typeface="標楷體" panose="03000509000000000000" pitchFamily="65" charset="-120"/>
              </a:rPr>
              <a:t>惡人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並不是這樣，乃像糠秕被風吹散。</a:t>
            </a:r>
          </a:p>
        </p:txBody>
      </p:sp>
    </p:spTree>
    <p:extLst>
      <p:ext uri="{BB962C8B-B14F-4D97-AF65-F5344CB8AC3E}">
        <p14:creationId xmlns:p14="http://schemas.microsoft.com/office/powerpoint/2010/main" val="64778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1:5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因此，當審判的時候，惡人必站立不住；罪人在義人的會中也是如此。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1:6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因為耶和華知道義人的道路；惡人的道路卻必滅亡。</a:t>
            </a:r>
          </a:p>
        </p:txBody>
      </p:sp>
    </p:spTree>
    <p:extLst>
      <p:ext uri="{BB962C8B-B14F-4D97-AF65-F5344CB8AC3E}">
        <p14:creationId xmlns:p14="http://schemas.microsoft.com/office/powerpoint/2010/main" val="378123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不从恶人（不讲理的人）的计谋，不站罪人（不守神道的）的道路，不坐亵慢人（好论断的人）的座位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要分别出来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从他们中分别出来。</a:t>
            </a:r>
          </a:p>
        </p:txBody>
      </p:sp>
    </p:spTree>
    <p:extLst>
      <p:ext uri="{BB962C8B-B14F-4D97-AF65-F5344CB8AC3E}">
        <p14:creationId xmlns:p14="http://schemas.microsoft.com/office/powerpoint/2010/main" val="405820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1:2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惟喜爱耶和华的律法，昼夜思想（愿遵主意行，是爱神的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现。约十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），这人便为有福！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什么是福？天赐的，钱买不到的才是福。是长寿，多儿，健康，幸福等。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390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1:3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他要像一棵树栽在溪水旁（留在生命的主身旁），按时候结果子（按序生活，在神的时候结果子），叶子也不枯干（丰盛生命）。凡他所做的尽都顺利（凡事顺利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逆境自强）。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612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1:4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恶人（不讲理的强人）并不是这样，乃像糠秕被风吹散。（糠秕没有假值是表面的一层终被舍弃。）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795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万代要称我为有福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451"/>
            <a:ext cx="9452186" cy="476249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因此，当审判的时候（在神的日子）、恶人必站立不住（在白色大宝座前脚软）；罪人在义人的会中也是如此（一切隐藏的事都会被显露）。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664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581</Words>
  <Application>Microsoft Office PowerPoint</Application>
  <PresentationFormat>寬螢幕</PresentationFormat>
  <Paragraphs>31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【上行者的人生】第三讲</vt:lpstr>
      <vt:lpstr>【上行者生命之歌】</vt:lpstr>
      <vt:lpstr>【上行者生命之歌】</vt:lpstr>
      <vt:lpstr>【上行者生命之歌】</vt:lpstr>
      <vt:lpstr>【万代要称我为有福】</vt:lpstr>
      <vt:lpstr>【万代要称我为有福】</vt:lpstr>
      <vt:lpstr>【万代要称我为有福】</vt:lpstr>
      <vt:lpstr>【万代要称我为有福】</vt:lpstr>
      <vt:lpstr>【万代要称我为有福】</vt:lpstr>
      <vt:lpstr>【万代要称我为有福】</vt:lpstr>
      <vt:lpstr>当赶快悔改走正路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【上行者的人生】第三讲</dc:title>
  <dc:creator>sun kwong wong</dc:creator>
  <cp:lastModifiedBy>sun kwong wong</cp:lastModifiedBy>
  <cp:revision>1</cp:revision>
  <dcterms:created xsi:type="dcterms:W3CDTF">2022-02-10T11:11:31Z</dcterms:created>
  <dcterms:modified xsi:type="dcterms:W3CDTF">2022-02-10T11:41:15Z</dcterms:modified>
</cp:coreProperties>
</file>