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2022/3/10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04318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2022/3/10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26839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2022/3/10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0558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2022/3/10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09179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2022/3/10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711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2022/3/10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964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2022/3/10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10734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2022/3/10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95158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2022/3/10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9207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2022/3/10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229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2022/3/10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03552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2022/3/10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0150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2022/3/10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03453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2022/3/10</a:t>
            </a:fld>
            <a:endParaRPr lang="zh-TW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32607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2022/3/10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27899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2022/3/10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44852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F2B3F-0577-41C9-891E-318C2840CBDE}" type="datetimeFigureOut">
              <a:rPr lang="zh-TW" altLang="en-US" smtClean="0"/>
              <a:t>2022/3/10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37676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第七讲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谁能住在圣山与神同住呢？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篇是一种分别为圣居住在圣山的生活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「心里正直，與神同在。」</a:t>
            </a:r>
            <a:endParaRPr lang="zh-CN" altLang="en-US" sz="4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篇是一种入世不属世与神同行的生活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乐在其中，信中同行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zh-CN" altLang="en-US" sz="4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27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是一种在战场上能靠神得胜的生活</a:t>
            </a:r>
            <a:r>
              <a:rPr lang="zh-TW" altLang="en-US" sz="48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「胜过胆怯，如鹰展翅。」</a:t>
            </a:r>
            <a:endParaRPr lang="zh-CN" altLang="en-US" sz="4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26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400050"/>
            <a:ext cx="9134474" cy="1320800"/>
          </a:xfrm>
        </p:spPr>
        <p:txBody>
          <a:bodyPr>
            <a:normAutofit fontScale="90000"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诗篇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27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篇 得胜者之歌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(V.1-14)</a:t>
            </a:r>
            <a:endParaRPr lang="en-US" altLang="zh-CN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如何才能成为得胜者？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胜过胆怯的心。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我们为何胆怯？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怕死、怕敌人多、怕压力、怕被诬告、怕被孤立。如何能胜它呢？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为何胆怯，你们还没有信心么？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2407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400050"/>
            <a:ext cx="9134474" cy="1320800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为何胆怯，你们还没有信心么？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 lnSpcReduction="1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大卫是一个战无不胜的人。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靠神的名，打败歌利亚。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被扫罗王举全国的力量追杀。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带着他忠心的勇士制服周边列国。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他的秘诀在那呢？</a:t>
            </a:r>
            <a:endParaRPr lang="en-US" altLang="zh-TW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凡事寻求神旨意，等候神带领。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0762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400050"/>
            <a:ext cx="9134474" cy="1320800"/>
          </a:xfrm>
        </p:spPr>
        <p:txBody>
          <a:bodyPr>
            <a:normAutofit fontScale="90000"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凡事寻求神旨意，等候神带领。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 lnSpcReduction="1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大卫求问耶和华，耶和华说：「不要一直地上去，要转到他们后头，从桑林对面攻打他们。你听见桑树梢上有脚步的声音，就要急速前去，因为那时耶和华已经在你前头去，攻打非利士人的军队。」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撒下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5:23-24)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3567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400050"/>
            <a:ext cx="9134474" cy="1320800"/>
          </a:xfrm>
        </p:spPr>
        <p:txBody>
          <a:bodyPr>
            <a:normAutofit fontScale="90000"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胜过胆怯，因为神是我的保护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774825"/>
            <a:ext cx="9704916" cy="4848225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27:1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耶和华是我的亮光，是我的拯救，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我还怕谁呢？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耶和华是我性命的保障（或译：力量），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我还惧谁呢？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27:2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那作恶的就是我的仇敌，前来吃我肉的时候就绊跌仆倒。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27:3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虽有军兵安营攻击我，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我的心也不害怕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；虽然兴起刀兵攻击我，我必仍旧安稳。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2799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400050"/>
            <a:ext cx="9134474" cy="1320800"/>
          </a:xfrm>
        </p:spPr>
        <p:txBody>
          <a:bodyPr>
            <a:normAutofit fontScale="90000"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胜过胆怯，因为住在神的殿中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562101"/>
            <a:ext cx="9704916" cy="5295900"/>
          </a:xfrm>
        </p:spPr>
        <p:txBody>
          <a:bodyPr>
            <a:normAutofit fontScale="85000" lnSpcReduction="20000"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27:4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有一件事，我曾求耶和华，我仍要寻求：就是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一生一世住在耶和华的殿中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瞻仰他的荣美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，在他的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殿里求问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27:5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因为我遭遇患难，他必暗暗地保守我；在他亭子里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樹丛、獸穴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，把我藏在他帐幕的隐密处，将我高举在盘石上。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27:6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现在我得以昂首，高过四面的仇敌。我要在他的帐幕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會幕或大衛帳幕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里欢然献祭；我要唱诗歌颂耶和华。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556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400050"/>
            <a:ext cx="9134474" cy="1320800"/>
          </a:xfrm>
        </p:spPr>
        <p:txBody>
          <a:bodyPr>
            <a:normAutofit fontScale="90000"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胜过胆怯，因为神视我如家人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62101"/>
            <a:ext cx="10153650" cy="5295900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27:7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耶和华啊，我用声音呼吁的时候，求你垂听；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并求你怜恤我，应允我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27:8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你说，你们当寻求我的面。那时我心向你说，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耶和华啊，你的面我正要寻求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27:9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不要向我掩面。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不要发怒赶逐仆人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，你向来是帮助我的。救我的神啊，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不要丢掉我，也不要离弃我。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27:10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我父母离弃我，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耶和华必收留我。</a:t>
            </a:r>
            <a:endParaRPr lang="zh-CN" altLang="en-US" sz="4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1907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400050"/>
            <a:ext cx="9134474" cy="1320800"/>
          </a:xfrm>
        </p:spPr>
        <p:txBody>
          <a:bodyPr>
            <a:normAutofit fontScale="90000"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胜过胆怯，因神必为我行奇事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62101"/>
            <a:ext cx="10153650" cy="5295900"/>
          </a:xfrm>
        </p:spPr>
        <p:txBody>
          <a:bodyPr>
            <a:normAutofit fontScale="85000" lnSpcReduction="20000"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27:11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耶和华啊，求你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将你的道指教我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，因我仇敌的缘故引导我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走平坦的路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27:12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求你不要把我交给敌人，遂其所愿；因为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妄作见证的和口吐凶言的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，起来攻击我。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被诬告和孤立，应是在旷野时代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27:13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我若不信在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活人之地</a:t>
            </a:r>
            <a:r>
              <a:rPr lang="en-US" altLang="zh-TW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現今時代</a:t>
            </a:r>
            <a:r>
              <a:rPr lang="en-US" altLang="zh-TW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得见耶和华的恩惠，就早已丧胆了。</a:t>
            </a:r>
          </a:p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27:14 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要等候耶和华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当壮胆，坚固你的心！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我再说，</a:t>
            </a:r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要等候耶和华！</a:t>
            </a:r>
            <a:endParaRPr lang="zh-CN" altLang="en-US" sz="4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1540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400050"/>
            <a:ext cx="9134474" cy="1320800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有主同在，如鹰展翅上腾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62101"/>
            <a:ext cx="10153650" cy="5295900"/>
          </a:xfrm>
        </p:spPr>
        <p:txBody>
          <a:bodyPr>
            <a:normAutofit fontScale="925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耶稣醒了，斥责风，向海说：「住了吧！静了吧！」风就止住，大大地平静了；耶稣对他们说：「为甚么胆怯？你们还没有信心吗？」他们就大大地惧怕，彼此说：「这到底是谁？连风和海也听从他了。」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可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4:39-41)</a:t>
            </a:r>
          </a:p>
          <a:p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要如鹰展翅上腾，翱翔在神的国度里。</a:t>
            </a:r>
            <a:endParaRPr lang="zh-CN" altLang="en-US" sz="4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2857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992</Words>
  <Application>Microsoft Office PowerPoint</Application>
  <PresentationFormat>寬螢幕</PresentationFormat>
  <Paragraphs>41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6" baseType="lpstr">
      <vt:lpstr>STXinwei</vt:lpstr>
      <vt:lpstr>微軟正黑體</vt:lpstr>
      <vt:lpstr>標楷體</vt:lpstr>
      <vt:lpstr>Arial</vt:lpstr>
      <vt:lpstr>Trebuchet MS</vt:lpstr>
      <vt:lpstr>Wingdings 3</vt:lpstr>
      <vt:lpstr>多面向</vt:lpstr>
      <vt:lpstr>【上行者生命之歌】第七讲</vt:lpstr>
      <vt:lpstr>诗篇27篇 得胜者之歌(V.1-14)</vt:lpstr>
      <vt:lpstr>为何胆怯，你们还没有信心么？</vt:lpstr>
      <vt:lpstr>凡事寻求神旨意，等候神带领。</vt:lpstr>
      <vt:lpstr>胜过胆怯，因为神是我的保护</vt:lpstr>
      <vt:lpstr>胜过胆怯，因为住在神的殿中</vt:lpstr>
      <vt:lpstr>胜过胆怯，因为神视我如家人</vt:lpstr>
      <vt:lpstr>胜过胆怯，因神必为我行奇事</vt:lpstr>
      <vt:lpstr>有主同在，如鹰展翅上腾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【上行者生命之歌】第七讲</dc:title>
  <dc:creator>sun kwong wong</dc:creator>
  <cp:lastModifiedBy>sun kwong wong</cp:lastModifiedBy>
  <cp:revision>2</cp:revision>
  <dcterms:created xsi:type="dcterms:W3CDTF">2022-03-10T09:16:18Z</dcterms:created>
  <dcterms:modified xsi:type="dcterms:W3CDTF">2022-03-10T13:38:05Z</dcterms:modified>
</cp:coreProperties>
</file>