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2" r:id="rId11"/>
    <p:sldId id="283" r:id="rId12"/>
    <p:sldId id="284" r:id="rId13"/>
    <p:sldId id="285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D91C7-010B-4C36-A2C9-757918B76E85}" type="datetimeFigureOut">
              <a:rPr lang="zh-TW" altLang="en-US" smtClean="0"/>
              <a:t>2024/1/11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A61AA-6AF2-4AA0-83A3-3342DFB4E1BB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5898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3385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861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04130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5848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0988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4329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0819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0404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6373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8472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285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7988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4832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581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308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5496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255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6232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78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810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1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95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43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91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485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50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10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393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42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3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464" y="214686"/>
            <a:ext cx="986872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专题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35821"/>
            <a:ext cx="9713565" cy="5295568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代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表人物是马大与马利亚两姊妹的事奉，马大为主忙碌，马利亚静候主前，她们代表入世和出世的两种事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奉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都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是宝贵和爱主的表现。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入世和出世的事奉代表属灵生命两条进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路，会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带来什么不同的教会群体生命。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入世的事奉与出世的事奉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。哪一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个应优先呢？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787029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种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人才能为主争</a:t>
            </a:r>
            <a:r>
              <a:rPr lang="zh-CN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战</a:t>
            </a:r>
            <a:r>
              <a:rPr lang="zh-TW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9713565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「出世要为圣，入世要为王。」。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若你选出世，到深山野林作修士，专心祷告，你要活出这分别为圣生活的大道。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若你选入世，追求成为王，成为神旨意的出口，你便要承受孤单和拒绝，勇敢像基督在世时一样冲击当权者的错谬。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你今天是选出世为圣呢？还是入世为王呢？愿神指引你。阿们！🙏🙏🙏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479096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9713565" cy="5295568"/>
          </a:xfrm>
        </p:spPr>
        <p:txBody>
          <a:bodyPr>
            <a:noAutofit/>
          </a:bodyPr>
          <a:lstStyle/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末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后王者的生命特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质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照启示录预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言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世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界会越来越混乱和黑暗，直到敌基督政府统一全球。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要在末世黑暗中为主作得胜世界的人，我们需要四种王者生命的特质，才能在世俗权势中为神发光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，在末世中成为生命之光。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658612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后王者的生命特质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9713565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大卫的勇敢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在作牧童护羊时的勇敢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在面对歌利亚时的勇敢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在旷野被追杀时的勇敢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所罗门的智慧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从小被当继承人培训的品格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从他处理大卫遗言时的智谋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从外交内政看他治国的手段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269803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后王者的生命特质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9713565" cy="529556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约瑟的忠心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忠心靠神而活，百事顺利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忠心服事主人，使他得益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忠心活出命定，治国救人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但以理的坚持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坚持不吃王的饮食，活得更健康。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坚持一天三次敬拜，活出神同在。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坚持寻求神的心意，活出超自然。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027865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209" y="214686"/>
            <a:ext cx="9485931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10094825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不可少的只有一件事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有一个女人，名叫马大，接他到自己家里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。她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有一个妹子，名叫马利亚，在耶稣脚前坐着听他的道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。马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大伺候的事多，心里忙乱，就进前来，说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主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啊，我的妹子留下我一个人伺候，你不在意吗？请吩咐她来帮助我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耶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稣回答说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马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大！马大！你为许多的事思虑烦扰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，但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是不可少的只有一件；马利亚已经选择那上好的福分，是不能夺去的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路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10:38-42 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0211397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小子们哪，如今是末时了。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约一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2:18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10207782" cy="5295568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末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时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了！世界正走向圣经的预言。因俄乌战争，表示核战威胁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「末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日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时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钟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被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调前十秒。主就在门口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若「福音传回耶路撒冷」这使命，真的要由中国人来完成。神必成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全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带一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路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使中国成为全球的经济中心。这并不代表中国做得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好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乃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是出于神的命定。「因为他说有，就有，命立，就立。」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诗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33:9)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819343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10207782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在末世中要知道的三件事：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那敌基督的已经来了！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属神的人要起来迎战。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种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人才能为主争战？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153306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那敌基督的已经来了！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9579341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敌基督的要散播个人崇拜的思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想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以神为中心的价值观。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他们宣扬：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仇恨代替公义，报复代替怜悯，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斗争代替和平，猜疑代替信任，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掌控代替尊重，恐惧代替自由，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压榨代替仁爱，谎言代替真相。</a:t>
            </a:r>
          </a:p>
        </p:txBody>
      </p:sp>
    </p:spTree>
    <p:extLst>
      <p:ext uri="{BB962C8B-B14F-4D97-AF65-F5344CB8AC3E}">
        <p14:creationId xmlns:p14="http://schemas.microsoft.com/office/powerpoint/2010/main" val="426892414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那敌基督的已经来了！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9485931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他们目的是要以人为中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心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建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立一个他们心中的乌讬邦（理想国），一个安全的，被掌控的世界。其实这只是奴隶式的生活。在这种白色恐怖中成长的人，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不敢讲真话，不敢创新，不会尊重自己的独立思想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，也不会尊重别人生而平等的自由。这就是末世中人类历史的走向。仇敌要来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扭曲污染人类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的思想和价值观。</a:t>
            </a:r>
          </a:p>
        </p:txBody>
      </p:sp>
    </p:spTree>
    <p:extLst>
      <p:ext uri="{BB962C8B-B14F-4D97-AF65-F5344CB8AC3E}">
        <p14:creationId xmlns:p14="http://schemas.microsoft.com/office/powerpoint/2010/main" val="196691757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属神的人要起来迎战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9485931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我们基督的追随者，神地上的代言人，要反其道而行，要传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播那正确的。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以公义替代仇恨，以怜悯替代报复，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以尊重替代掌控，以和平替代斗争，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以信任替代猜疑，以自由替代恐惧，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以仁爱替代压榨，以真相替代谎言。</a:t>
            </a:r>
          </a:p>
        </p:txBody>
      </p:sp>
    </p:spTree>
    <p:extLst>
      <p:ext uri="{BB962C8B-B14F-4D97-AF65-F5344CB8AC3E}">
        <p14:creationId xmlns:p14="http://schemas.microsoft.com/office/powerpoint/2010/main" val="356912505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属神的人要起来迎战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9713565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这一切要由我们自己开始，影响我们的家人、社区、直到世界。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要推动这个，我们需要更多有王者生命的门徒，在每一个社会的山峰中掌权，治理医治这地。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我们需要「内圣外王」的基督门徒。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274300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种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人才能为主争</a:t>
            </a:r>
            <a:r>
              <a:rPr lang="zh-CN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战</a:t>
            </a:r>
            <a:r>
              <a:rPr lang="zh-TW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9713565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基督徒成圣生命有两条路，出世和入世。但你无论选那一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条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愿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都能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活出基督。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保罗说：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「照着我所切慕、所盼望的，没有一事叫我羞愧。只要凡事放胆，无论是生是死，总叫基督在我身上照常显大。」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腓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1:20)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613304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1547</Words>
  <Application>Microsoft Office PowerPoint</Application>
  <PresentationFormat>Widescreen</PresentationFormat>
  <Paragraphs>77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专题:「出世为圣，入世为王」:第一讲</vt:lpstr>
      <vt:lpstr>「出世为圣，入世为王」的生命</vt:lpstr>
      <vt:lpstr>小子们哪，如今是末时了。(约一 2:18上)</vt:lpstr>
      <vt:lpstr>「出世为圣，入世为王」的生命</vt:lpstr>
      <vt:lpstr>1. 那敌基督的已经来了！</vt:lpstr>
      <vt:lpstr>1. 那敌基督的已经来了！</vt:lpstr>
      <vt:lpstr>2. 属神的人要起来迎战</vt:lpstr>
      <vt:lpstr>2. 属神的人要起来迎战</vt:lpstr>
      <vt:lpstr>3. 哪种人才能为主争战？</vt:lpstr>
      <vt:lpstr>3. 哪种人才能为主争战？</vt:lpstr>
      <vt:lpstr>「出世为圣，入世为王」的生命</vt:lpstr>
      <vt:lpstr>末后王者的生命特质</vt:lpstr>
      <vt:lpstr>末后王者的生命特质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</dc:title>
  <dc:creator>sun kwong wong</dc:creator>
  <cp:lastModifiedBy>SL CHAN</cp:lastModifiedBy>
  <cp:revision>6</cp:revision>
  <dcterms:created xsi:type="dcterms:W3CDTF">2023-12-07T10:52:06Z</dcterms:created>
  <dcterms:modified xsi:type="dcterms:W3CDTF">2024-01-10T17:07:11Z</dcterms:modified>
</cp:coreProperties>
</file>