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1" r:id="rId5"/>
    <p:sldId id="26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33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2854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92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1648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642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2696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7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552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93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17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846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63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599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65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45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57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廿六讲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22187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成为神的贵重器皿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，脱离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卑贱的事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，就必作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贵重的器皿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成为圣洁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合乎主用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，预备行各样的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2:21)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问题反省：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什么是贵重的器皿？有何用处？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我们应如何正确地自洁？洁净什么？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是身体还是灵魂？</a:t>
            </a:r>
          </a:p>
        </p:txBody>
      </p:sp>
    </p:spTree>
    <p:extLst>
      <p:ext uri="{BB962C8B-B14F-4D97-AF65-F5344CB8AC3E}">
        <p14:creationId xmlns:p14="http://schemas.microsoft.com/office/powerpoint/2010/main" val="127991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成为神的贵重器皿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2218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我们应追求活出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更美的生命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更美的人生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逃避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少年的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，同那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清心祷告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主的人追求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公义、信德、仁爱、和平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2:22)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更好的学历必然得到更成功的人生吗？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追求美好的灵性，必能得到一个更有荣光和丰盛的人生。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875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成为神的贵重器皿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2218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使灵里得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由的方法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浪子回家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天父的孩子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简单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白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接受恩典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。然后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在恩中感恩，更加爱主，便有动力爱神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爱人和自洁。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爱，我愿意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在感恩的心中成长。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416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使灵里得自由的方法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22187" cy="5373454"/>
          </a:xfrm>
        </p:spPr>
        <p:txBody>
          <a:bodyPr>
            <a:normAutofit fontScale="925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与主同钉十架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已经与基督同钉十字架，现在活着的不再是我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2:20)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跪在主耶稣的宝座前，把我里面黑暗的我，逐个钉上十字架，直到我在他面前变成透明。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异象中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每个被提出来钉十架的人都是我，我有问题的地方都会放大，很形像化。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预备进入诗歌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因你的名是圣的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974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因你的名是圣的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22187" cy="537345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我来到至圣所的里面，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是靠着羔羊的宝血。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我进入是为了要敬拜主，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我进去尊崇你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名。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8996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576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(第廿六讲)</vt:lpstr>
      <vt:lpstr>更美的灵修生活--成为神的贵重器皿</vt:lpstr>
      <vt:lpstr>更美的灵修生活--成为神的贵重器皿</vt:lpstr>
      <vt:lpstr>使灵里得自由的方法</vt:lpstr>
      <vt:lpstr>【因你的名是圣的】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(第廿六讲)</dc:title>
  <dc:creator>sun kwong wong</dc:creator>
  <cp:lastModifiedBy>SL CHAN</cp:lastModifiedBy>
  <cp:revision>4</cp:revision>
  <dcterms:created xsi:type="dcterms:W3CDTF">2024-07-04T10:46:18Z</dcterms:created>
  <dcterms:modified xsi:type="dcterms:W3CDTF">2024-07-06T13:50:10Z</dcterms:modified>
</cp:coreProperties>
</file>