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1" r:id="rId3"/>
    <p:sldId id="258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5899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07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2862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325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F496C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39050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983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8056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911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113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943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614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854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189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991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68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0320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28/6/2024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194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909" y="366415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「出世为圣，入世为王」的生命 </a:t>
            </a:r>
            <a:r>
              <a:rPr lang="en-US" altLang="zh-CN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廿五讲</a:t>
            </a:r>
            <a:r>
              <a:rPr lang="en-US" altLang="zh-CN" sz="31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597021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真爱是可永伴随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做同工是一时的，做家人是一生的。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为何我们不能每天感受到神的爱。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我们每天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在寻找什么呢？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是我们生命的动力？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我们生命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满足？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有一个字能满足这三个问题。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是「爱」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991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 fontScale="9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更美的灵修生活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真爱是可永伴随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3" y="1404851"/>
            <a:ext cx="9538298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耶稣说：我就常与你们同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直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到世界的末了。（马太福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28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20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我的羊听我的声音，我也认识他们，他们也跟着我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又赐给他们永生；他们永不灭亡，谁也不能从我手里把他们夺去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父把羊赐给我，他比万有都大，谁也不能从我父手里把他们夺去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与父原为一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10:27-30)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622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专心仰赖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耶和華你的神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588632" cy="522039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你要专心仰赖耶和华，不可倚靠自己的聪明，在你一切所行的事上都要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认定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他，他必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指引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你的路。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3:5-6)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倚赖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倚靠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有什么的分别？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父子同玩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三重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高度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滑梯的故事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天父喜悦我们倚靠而不是倚赖。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8175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天父早已安排，等待你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美好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10195765" cy="522039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相信恩典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，活出安息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你的日子如何？力量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也必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如何？</a:t>
            </a: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倚靠信心，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寻求突破：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不要求与能力相等的工作，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要求与你工作相等的能力。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定意作神的家人，不要只想做雇工。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我的一生在你手中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400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469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微軟正黑體</vt:lpstr>
      <vt:lpstr>標楷體</vt:lpstr>
      <vt:lpstr>Arial</vt:lpstr>
      <vt:lpstr>Century Gothic</vt:lpstr>
      <vt:lpstr>Trebuchet MS</vt:lpstr>
      <vt:lpstr>Wingdings 3</vt:lpstr>
      <vt:lpstr>多面向</vt:lpstr>
      <vt:lpstr>「出世为圣，入世为王」的生命 (第廿五讲)</vt:lpstr>
      <vt:lpstr>更美的灵修生活 -- 真爱是可永伴随</vt:lpstr>
      <vt:lpstr>专心仰赖耶和華你的神</vt:lpstr>
      <vt:lpstr>天父早已安排，等待你活出美好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「出世为圣，入世为王」的生命 (第廿五讲)</dc:title>
  <dc:creator>sun kwong wong</dc:creator>
  <cp:lastModifiedBy>SL CHAN</cp:lastModifiedBy>
  <cp:revision>5</cp:revision>
  <dcterms:created xsi:type="dcterms:W3CDTF">2024-06-27T09:14:12Z</dcterms:created>
  <dcterms:modified xsi:type="dcterms:W3CDTF">2024-06-27T17:17:34Z</dcterms:modified>
</cp:coreProperties>
</file>