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389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58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0385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0906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5021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4878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6725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3012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628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228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798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6763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08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805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048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319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0446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614" y="366415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廿二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195765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一个人的虔诚会蒙神记念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爱我、守我诫命的，我必向他们发慈爱，直到千代。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出埃及记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20:6)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怎样的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敬虔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会蒙神记念？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3835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45785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怎样的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敬虔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生命才会蒙神记念？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846632" cy="5220394"/>
          </a:xfrm>
        </p:spPr>
        <p:txBody>
          <a:bodyPr>
            <a:normAutofit/>
          </a:bodyPr>
          <a:lstStyle/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忠心侍主不计后果的人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侍奉神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是徒然的，遵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守神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吩咐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的，在万军之耶和华面前苦苦斋戒，有什么益处呢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今我们称狂傲的人为有福，并且行恶的人得建立；他们虽然试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探神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，却得脱离灾难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玛拉基书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3:14-15)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037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45785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敬虔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才会蒙神记念？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846632" cy="5220394"/>
          </a:xfrm>
        </p:spPr>
        <p:txBody>
          <a:bodyPr>
            <a:normAutofit/>
          </a:bodyPr>
          <a:lstStyle/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忠心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侍主不计后果的人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时，敬畏耶和华的彼此谈论，耶和华侧耳而听，且有纪念册在他面前，记录那敬畏耶和华、思念他名的人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。万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军之耶和华说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我所定的日子，他们必属我，特特归我。我必怜恤他们，如同人怜恤服侍自己的儿子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玛拉基书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3:16-17)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1447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45785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敬虔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才会蒙神记念？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328769" cy="5220394"/>
          </a:xfrm>
        </p:spPr>
        <p:txBody>
          <a:bodyPr>
            <a:normAutofit fontScale="925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早起寻求主面的人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和华啊，早晨你必听我的声音；早晨我必向你陈明我的心意，并要警醒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前听，胜过愚昧人献祭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传道书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5:1)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敬虔与聆听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每早起来虔诚读经，让圣灵引导。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每晚睡前晚祷反省，让圣灵光照。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866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45785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敬虔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才会蒙神记念？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328769" cy="5220394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用信心顺服主的人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听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命胜于献祭；顺从胜于公羊的脂油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15:22)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必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信得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40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zao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力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如何使灵修影响当天的生活？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下：当天该做的，当天想做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，交托祷告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聆听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今天应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该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为神做的一件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，求神指引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晚祷：回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顾一天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神前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感恩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奖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或认罪悔改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331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591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(第廿二讲)</vt:lpstr>
      <vt:lpstr>怎样的敬虔生命才会蒙神记念？</vt:lpstr>
      <vt:lpstr>怎样的敬虔生命才会蒙神记念？</vt:lpstr>
      <vt:lpstr>怎样的敬虔生命才会蒙神记念？</vt:lpstr>
      <vt:lpstr>怎样的敬虔生命才会蒙神记念？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(第廿二讲)</dc:title>
  <dc:creator>sun kwong wong</dc:creator>
  <cp:lastModifiedBy>SL CHAN</cp:lastModifiedBy>
  <cp:revision>5</cp:revision>
  <dcterms:created xsi:type="dcterms:W3CDTF">2024-06-06T11:33:11Z</dcterms:created>
  <dcterms:modified xsi:type="dcterms:W3CDTF">2024-06-06T16:25:32Z</dcterms:modified>
</cp:coreProperties>
</file>