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70" r:id="rId4"/>
    <p:sldId id="271" r:id="rId5"/>
    <p:sldId id="272" r:id="rId6"/>
    <p:sldId id="273" r:id="rId7"/>
    <p:sldId id="274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11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7266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584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726761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73263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7574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43912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4492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4149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5664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0609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8698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828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8460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0075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628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26/7/2024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0273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「出世为圣，入世为王」的生命 </a:t>
            </a:r>
            <a:r>
              <a:rPr lang="en-US" altLang="zh-CN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第廿</a:t>
            </a:r>
            <a:r>
              <a:rPr lang="zh-TW" altLang="en-US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CN" altLang="en-US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r>
              <a:rPr lang="en-US" altLang="zh-CN" sz="2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616051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更美的灵修生活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活在当下的人生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如何在生命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活在当下呢？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在神面前活在当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就是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完全无惧：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让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我们安静在神面前敬拜，感受灵、魂、体的合而为一，这就是当下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神是个灵，所以拜祂的，心须用心灵和诚实拜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祂。（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24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4252303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活在当下</a:t>
            </a:r>
            <a:r>
              <a:rPr lang="zh-TW" altLang="en-US" sz="4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信心中享受人生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616051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活在当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是自由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有糖尿病的我，如何活在当下：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我的快乐人生，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就是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吃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碗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方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便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面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不再想过去，也不忧虑未来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，享受当下。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这若是出于对神的信心，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相信生死健康都在神的手中，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这就是真自由了。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其实，我们不是单为保持健康而活的。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1451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活在当下</a:t>
            </a:r>
            <a:r>
              <a:rPr lang="zh-TW" altLang="en-US" sz="4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信心中享受人生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9417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神是个灵，所以拜祂的，心须用心灵和诚实拜祂。（约翰福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24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要活在当下，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要活得真实。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在己面前活得真实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在神面前活得真实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在人面前活得真实</a:t>
            </a:r>
          </a:p>
        </p:txBody>
      </p:sp>
    </p:spTree>
    <p:extLst>
      <p:ext uri="{BB962C8B-B14F-4D97-AF65-F5344CB8AC3E}">
        <p14:creationId xmlns:p14="http://schemas.microsoft.com/office/powerpoint/2010/main" val="188725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要活在当下，就要活得真实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033361" cy="5373454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在己面前活得真实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他不多思念自己一生的年日，因为神应他的心使他喜乐。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不忧虑的自由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传道者说：「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他不多思念自己一生的年日，因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应他的心使他喜乐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        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传道书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5:20)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把每一天当作是人生中的最后一天。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2469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要活在当下，就要活得真实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616051" cy="5373454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在神面前活得真实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坦然无惧来到施恩宝的座前，为要得怜悯恤蒙恩惠作随时的帮助。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不恐惧的自由。</a:t>
            </a:r>
            <a:endParaRPr lang="en-US" altLang="zh-CN" sz="4000" b="1" dirty="0">
              <a:latin typeface="+mn-ea"/>
            </a:endParaRPr>
          </a:p>
          <a:p>
            <a:r>
              <a:rPr lang="zh-CN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我们既然有一位已经升入高天尊荣的大祭司，就是　神的儿子耶稣，便当持定所承认的道。因我们的大祭司并非不能体恤我们的软弱。他也曾凡事受过试探，与我们一样，只是他没有犯罪。所以，我们只管坦然无惧地来到施恩的宝座前，为要得怜恤，蒙恩惠，作随时的帮助。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希伯来书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4:14-16)</a:t>
            </a:r>
            <a:endParaRPr lang="zh-CN" altLang="en-US" sz="6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4336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要活在当下，就要活得真实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616051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在人面前活得真实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是就说是，不是就说不是，若多说就是出于那恶者。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不伪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装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的自由。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你们的话，是，就说是；不是，就说不是；若再多说就是出于那恶者（或译：就是从恶里出来的）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5:37)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41070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F496CB">
                    <a:lumMod val="75000"/>
                  </a:srgb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活在当下的美好人生：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616051" cy="5032894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有不忧虑的自由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有不恐惧的自由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有不伪装的自由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活出这三种自由的人生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美吗？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不再活在别人和自己的期望中，是多自在的人生，靠着神活得无忧无虑，是真正活在当下的人。因为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相信生死、健康、年日都在神手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2504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847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华文新魏</vt:lpstr>
      <vt:lpstr>微軟正黑體</vt:lpstr>
      <vt:lpstr>標楷體</vt:lpstr>
      <vt:lpstr>Arial</vt:lpstr>
      <vt:lpstr>Century Gothic</vt:lpstr>
      <vt:lpstr>Trebuchet MS</vt:lpstr>
      <vt:lpstr>Wingdings 3</vt:lpstr>
      <vt:lpstr>多面向</vt:lpstr>
      <vt:lpstr>「出世为圣，入世为王」的生命 (第廿八讲)</vt:lpstr>
      <vt:lpstr>活在当下，信心中享受人生</vt:lpstr>
      <vt:lpstr>活在当下，信心中享受人生</vt:lpstr>
      <vt:lpstr>要活在当下，就要活得真实</vt:lpstr>
      <vt:lpstr>要活在当下，就要活得真实</vt:lpstr>
      <vt:lpstr>要活在当下，就要活得真实</vt:lpstr>
      <vt:lpstr>活在当下的美好人生：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(第廿八讲)</dc:title>
  <dc:creator>sun kwong wong</dc:creator>
  <cp:lastModifiedBy>SL CHAN</cp:lastModifiedBy>
  <cp:revision>4</cp:revision>
  <dcterms:created xsi:type="dcterms:W3CDTF">2024-07-25T10:54:51Z</dcterms:created>
  <dcterms:modified xsi:type="dcterms:W3CDTF">2024-07-26T15:54:06Z</dcterms:modified>
</cp:coreProperties>
</file>