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66" r:id="rId4"/>
    <p:sldId id="263" r:id="rId5"/>
    <p:sldId id="268" r:id="rId6"/>
    <p:sldId id="259" r:id="rId7"/>
    <p:sldId id="269" r:id="rId8"/>
    <p:sldId id="270" r:id="rId9"/>
    <p:sldId id="271" r:id="rId10"/>
    <p:sldId id="272" r:id="rId11"/>
    <p:sldId id="273" r:id="rId12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8" d="100"/>
          <a:sy n="88" d="100"/>
        </p:scale>
        <p:origin x="45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4163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2006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5454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93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9881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4113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6679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4045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517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2865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>
                <a:ln w="3175" cmpd="sng">
                  <a:noFill/>
                </a:ln>
                <a:solidFill>
                  <a:srgbClr val="F496CB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>
                <a:ln w="3175" cmpd="sng">
                  <a:noFill/>
                </a:ln>
                <a:solidFill>
                  <a:srgbClr val="F496CB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5423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6016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>
                <a:ln w="3175" cmpd="sng">
                  <a:noFill/>
                </a:ln>
                <a:solidFill>
                  <a:srgbClr val="F496CB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>
                <a:ln w="3175" cmpd="sng">
                  <a:noFill/>
                </a:ln>
                <a:solidFill>
                  <a:srgbClr val="F496CB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81932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36468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732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8520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028681-B038-4974-8C5D-66508B60FC52}" type="datetimeFigureOut">
              <a:rPr kumimoji="0" lang="zh-HK" alt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13/7/2024</a:t>
            </a:fld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HK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D7C9A-331F-4CD4-A33D-7EC2789FBC4A}" type="slidenum">
              <a:rPr kumimoji="0" lang="zh-HK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Century Gothic" panose="020B0502020202020204"/>
                <a:ea typeface="微軟正黑體" panose="020B0604030504040204" pitchFamily="34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zh-HK" altLang="en-US" sz="20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Century Gothic" panose="020B0502020202020204"/>
              <a:ea typeface="微軟正黑體" panose="020B0604030504040204" pitchFamily="34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106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0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300" b="1" dirty="0">
                <a:solidFill>
                  <a:srgbClr val="F496CB">
                    <a:lumMod val="75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「出世为圣，入世为王」的生命 </a:t>
            </a:r>
            <a:r>
              <a:rPr lang="en-US" altLang="zh-CN" sz="2800" b="1" dirty="0">
                <a:solidFill>
                  <a:srgbClr val="F496CB">
                    <a:lumMod val="75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b="1" dirty="0">
                <a:solidFill>
                  <a:srgbClr val="F496CB">
                    <a:lumMod val="75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第廿七讲</a:t>
            </a:r>
            <a:r>
              <a:rPr lang="en-US" altLang="zh-CN" sz="2800" b="1" dirty="0">
                <a:solidFill>
                  <a:srgbClr val="F496CB">
                    <a:lumMod val="75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zh-TW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324715" cy="5373454"/>
          </a:xfrm>
        </p:spPr>
        <p:txBody>
          <a:bodyPr>
            <a:normAutofit lnSpcReduction="10000"/>
          </a:bodyPr>
          <a:lstStyle/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更美的灵修生活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--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到你的「天上法庭」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耶和华啊，我们在你行审判的路上等候你；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以赛亚书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26:8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和合本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人为何要到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天上法庭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</a:p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1. 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相信神是絕對公義的，為自己伸冤。</a:t>
            </a:r>
            <a:endParaRPr lang="zh-CN" altLang="en-US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2.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为要得怜裇，蒙恩惠，作随时的帮助。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到天上的大祭司面前会是一幅怎样的图画呢？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一幅宝座前的光景，像约伯记</a:t>
            </a:r>
            <a:r>
              <a:rPr lang="en-US" altLang="zh-TW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CN" altLang="en-US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5230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en-US" altLang="zh-CN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超越时间之岭</a:t>
            </a:r>
            <a:r>
              <a:rPr lang="en-US" altLang="zh-CN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CN" altLang="en-US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9622187" cy="5373454"/>
          </a:xfrm>
        </p:spPr>
        <p:txBody>
          <a:bodyPr>
            <a:normAutofit lnSpcReduction="10000"/>
          </a:bodyPr>
          <a:lstStyle/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十架发光在超越时间岭上，</a:t>
            </a:r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清辉如日，黑夜已变白昼；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从这十架射出慈爱圣洁光，</a:t>
            </a:r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洁净心灵除去一切罪尤。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众人眼目正转向这十架上，</a:t>
            </a:r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不论今天或过往的年代；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主基督阿，万心都向你渴望，</a:t>
            </a:r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有如遇险船员期望晨光。</a:t>
            </a:r>
          </a:p>
          <a:p>
            <a:endParaRPr lang="zh-CN" altLang="en-US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4005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en-US" altLang="zh-CN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超越时间之岭</a:t>
            </a:r>
            <a:r>
              <a:rPr lang="en-US" altLang="zh-CN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CN" altLang="en-US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9622187" cy="5373454"/>
          </a:xfrm>
        </p:spPr>
        <p:txBody>
          <a:bodyPr>
            <a:normAutofit lnSpcReduction="10000"/>
          </a:bodyPr>
          <a:lstStyle/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基督十架将奇妙大爱显明，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有如晨光苏醒我们心灵；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又能赦免我们心灵众罪污，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使我得知在主里已重生。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好像圣殿里悦耳钟声共鸣，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愿我的心对你爱亦响应；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我们愿意以不朽的爱爱你，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直到那日与主相聚天庭。</a:t>
            </a:r>
          </a:p>
        </p:txBody>
      </p:sp>
    </p:spTree>
    <p:extLst>
      <p:ext uri="{BB962C8B-B14F-4D97-AF65-F5344CB8AC3E}">
        <p14:creationId xmlns:p14="http://schemas.microsoft.com/office/powerpoint/2010/main" val="234334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什么是「天上法庭」？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045934" cy="5373454"/>
          </a:xfrm>
        </p:spPr>
        <p:txBody>
          <a:bodyPr>
            <a:normAutofit fontScale="92500"/>
          </a:bodyPr>
          <a:lstStyle/>
          <a:p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来自</a:t>
            </a:r>
            <a:r>
              <a:rPr lang="en-US" altLang="zh-TW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天上法庭</a:t>
            </a:r>
            <a:r>
              <a:rPr lang="en-US" altLang="zh-TW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一书，作者韩若柏。</a:t>
            </a:r>
          </a:p>
          <a:p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就是人在祷告中时，在默想异象中到了「天上法庭」。「天上法庭」中神说了算。神在公义的</a:t>
            </a:r>
            <a:r>
              <a:rPr lang="zh-TW" altLang="en-US" sz="40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宝座上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，主耶稣在</a:t>
            </a:r>
            <a:r>
              <a:rPr lang="zh-TW" altLang="en-US" sz="40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辩护拦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，撒旦在</a:t>
            </a:r>
            <a:r>
              <a:rPr lang="zh-TW" altLang="en-US" sz="40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控告拦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。我在被告位置，要先求主宝血洁净，求圣灵光照，再内视那个问题，听清楚肉体的自辩，撒旦的控告，主耶稣的辩护。最后主耶稣代求结案，再由天父宣判。你会拿到清楚的判决书，就是天父在这事上的心意作为信心凭据。</a:t>
            </a:r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5593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「天上法庭」的圣经基础：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547739" cy="5373454"/>
          </a:xfrm>
        </p:spPr>
        <p:txBody>
          <a:bodyPr>
            <a:normAutofit/>
          </a:bodyPr>
          <a:lstStyle/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1.	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耶和华在天上立定宝座；他的权柄统管万有。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诗篇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103:19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和合本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2.	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惟耶和华坐着为王，直到永远；他已经为审判设摆他的宝座。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诗篇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9:7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和合本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3.	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因你已经为我伸冤，为我辨屈；你坐在宝座上，按公义审判。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诗篇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9:4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和合本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4.	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因为经上记着：“主说：‘伸冤在我，我必报应。’”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罗马书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12:19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和合本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93946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 fontScale="90000"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到你的「天上法庭」</a:t>
            </a:r>
            <a:r>
              <a:rPr lang="zh-TW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時，你想得什麼？</a:t>
            </a:r>
            <a:endParaRPr lang="en-US" altLang="zh-CN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9909417" cy="5373454"/>
          </a:xfrm>
        </p:spPr>
        <p:txBody>
          <a:bodyPr>
            <a:normAutofit/>
          </a:bodyPr>
          <a:lstStyle/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旧约中人为何要到祭司面前？</a:t>
            </a:r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得赦罪与神和好，寻求神的心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意。</a:t>
            </a:r>
            <a:endParaRPr lang="zh-CN" altLang="en-US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“我们既然有一位已经「升入高天尊荣的大祭司」，就是　神的儿子耶稣，便当持定所承认的道。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所以，我们只管坦然无惧地来到施恩的宝座前，为要得怜恤，蒙恩惠，作随时的帮助。”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希伯来书 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4:16 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和合本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7991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「天上法庭」祷告的例子：</a:t>
            </a:r>
            <a:endParaRPr lang="en-US" altLang="zh-CN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603495" cy="5373454"/>
          </a:xfrm>
        </p:spPr>
        <p:txBody>
          <a:bodyPr>
            <a:normAutofit fontScale="92500"/>
          </a:bodyPr>
          <a:lstStyle/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1.	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为子代求被神光照。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心中对</a:t>
            </a:r>
            <a:r>
              <a:rPr lang="zh-TW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兒子的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不满，怨他不听自己的话。被圣灵突然带到天上法庭。看到自己站在控告拦与撒旦同站。神说：你是父</a:t>
            </a:r>
            <a:r>
              <a:rPr lang="zh-CN" altLang="en-US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亲</a:t>
            </a:r>
            <a:r>
              <a:rPr lang="zh-TW" altLang="en-US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CN" altLang="en-US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你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对儿子是有权柄的。你所有对儿子的不满将变成他的控罪。他不顺，不听话，这些都会成为他被审判的原因，会得到公义管教。当时我立刻走下来，跪到儿子的旁边求神赦免。我以后不敢再这样埋怨我儿子了！其实我们作父母，常不自觉成为控告者。</a:t>
            </a:r>
          </a:p>
        </p:txBody>
      </p:sp>
    </p:spTree>
    <p:extLst>
      <p:ext uri="{BB962C8B-B14F-4D97-AF65-F5344CB8AC3E}">
        <p14:creationId xmlns:p14="http://schemas.microsoft.com/office/powerpoint/2010/main" val="4268329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「天上法庭」祷告的例子：</a:t>
            </a:r>
            <a:endParaRPr lang="en-US" altLang="zh-CN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603495" cy="5373454"/>
          </a:xfrm>
        </p:spPr>
        <p:txBody>
          <a:bodyPr>
            <a:normAutofit fontScale="85000" lnSpcReduction="20000"/>
          </a:bodyPr>
          <a:lstStyle/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2.	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为自己的糖尿病代求</a:t>
            </a:r>
            <a:endParaRPr lang="en-US" altLang="zh-CN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CN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5/7</a:t>
            </a:r>
            <a:r>
              <a:rPr lang="zh-TW" altLang="en-US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CN" altLang="en-US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我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在「天上法庭」的诉讼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祷告中我到了「天上法庭」。先藉主的宝血洁净自己，使我能站在全能主的审判台前向祂诉冤。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我提出诉讼：关于我的糖尿病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撒旦说：这是他吃得太多的糖造</a:t>
            </a:r>
            <a:r>
              <a:rPr lang="zh-CN" altLang="en-US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</a:t>
            </a:r>
            <a:endParaRPr lang="zh-CN" altLang="en-US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主耶稣说：我赦免他，可以从新开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始。</a:t>
            </a:r>
            <a:endParaRPr lang="zh-CN" altLang="en-US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撒旦说：他家族有糖尿病基因和病史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主耶稣说：我要把他的家族基因断开，转到我天堂的基因。</a:t>
            </a:r>
          </a:p>
        </p:txBody>
      </p:sp>
    </p:spTree>
    <p:extLst>
      <p:ext uri="{BB962C8B-B14F-4D97-AF65-F5344CB8AC3E}">
        <p14:creationId xmlns:p14="http://schemas.microsoft.com/office/powerpoint/2010/main" val="132555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「天上法庭」祷告的例子：</a:t>
            </a:r>
            <a:endParaRPr lang="en-US" altLang="zh-CN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603495" cy="5373454"/>
          </a:xfrm>
        </p:spPr>
        <p:txBody>
          <a:bodyPr>
            <a:normAutofit fontScale="92500" lnSpcReduction="20000"/>
          </a:bodyPr>
          <a:lstStyle/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撒旦说：他不运动懒堕，新陈代谢慢，所以造成糖尿病，眼中晶体硬化，脚痲痹，肾功能减退，全身轻微炎症。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主耶稣说：他承认自己这项罪名，这是该悔改的地方，我也要赐他新的事奉方式，让运动成为他工作的一部份。现表他寻求天父公义的判决。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天父的判语：你每天做一百次掌上压，表明悔改和顺服。我赐胜过糖尿病的力量，使你重新健康起来。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我说：阿们！阿们！我愿意。</a:t>
            </a:r>
          </a:p>
        </p:txBody>
      </p:sp>
    </p:spTree>
    <p:extLst>
      <p:ext uri="{BB962C8B-B14F-4D97-AF65-F5344CB8AC3E}">
        <p14:creationId xmlns:p14="http://schemas.microsoft.com/office/powerpoint/2010/main" val="20742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「天上法庭」祷告的例子：</a:t>
            </a:r>
            <a:endParaRPr lang="en-US" altLang="zh-CN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380471" cy="5373454"/>
          </a:xfrm>
        </p:spPr>
        <p:txBody>
          <a:bodyPr>
            <a:normAutofit lnSpcReduction="10000"/>
          </a:bodyPr>
          <a:lstStyle/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感恩，为糖尿病的控罪诉讼，得到的个人判决书：每天一百个掌上压恢复健康。今天第一天分五次做。结果肩膀的血液流通，新陈代谢快了。哈利路亚，荣耀归主！🎉</a:t>
            </a:r>
            <a:r>
              <a:rPr lang="zh-CN" altLang="en-US" sz="4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🎊✌️😇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💯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我们应坦然无惧的来到父的宝座前，认清自己罪的实况和撒旦的攻击，学习藉主耶稣基督的怜悯，在父面前求得公义的判决书作应许，支取得胜的力量。</a:t>
            </a:r>
          </a:p>
        </p:txBody>
      </p:sp>
    </p:spTree>
    <p:extLst>
      <p:ext uri="{BB962C8B-B14F-4D97-AF65-F5344CB8AC3E}">
        <p14:creationId xmlns:p14="http://schemas.microsoft.com/office/powerpoint/2010/main" val="180151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6212" y="366415"/>
            <a:ext cx="9909417" cy="1038436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「天上法庭」祷告的例子：</a:t>
            </a:r>
            <a:endParaRPr lang="en-US" altLang="zh-CN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6212" y="1404851"/>
            <a:ext cx="10781915" cy="5373454"/>
          </a:xfrm>
        </p:spPr>
        <p:txBody>
          <a:bodyPr>
            <a:normAutofit fontScale="85000" lnSpcReduction="10000"/>
          </a:bodyPr>
          <a:lstStyle/>
          <a:p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3.	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为自己的服事锁住成果代求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「都归耶稣，都归耶稣，都归耶稣我救主。」（</a:t>
            </a:r>
            <a:r>
              <a:rPr lang="en-US" altLang="zh-CN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X2</a:t>
            </a:r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每当我们软弱时，很怕因自己的软弱犯罪而影响他人事情的结果。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在天上法庭用「都归耶稣」锁定那事情，一切好与坏都归耶稣，买单了！这样便能锁定事情的结局，不用再受撒旦的控告和恐吓。✌️😇</a:t>
            </a:r>
          </a:p>
          <a:p>
            <a:r>
              <a:rPr lang="zh-CN" altLang="en-US" sz="4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我们便不会去偷神的荣耀而沾沾自喜。也不再因我们的软弱，而影响那已蒙福的事情之结果。哈利路亚！都归耶稣，真好。阿们！阿们！♥️✌️🙏😇</a:t>
            </a:r>
          </a:p>
        </p:txBody>
      </p:sp>
    </p:spTree>
    <p:extLst>
      <p:ext uri="{BB962C8B-B14F-4D97-AF65-F5344CB8AC3E}">
        <p14:creationId xmlns:p14="http://schemas.microsoft.com/office/powerpoint/2010/main" val="312339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多面向">
  <a:themeElements>
    <a:clrScheme name="多面向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多面向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多面向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1723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微軟正黑體</vt:lpstr>
      <vt:lpstr>標楷體</vt:lpstr>
      <vt:lpstr>Arial</vt:lpstr>
      <vt:lpstr>Century Gothic</vt:lpstr>
      <vt:lpstr>Trebuchet MS</vt:lpstr>
      <vt:lpstr>Wingdings 3</vt:lpstr>
      <vt:lpstr>多面向</vt:lpstr>
      <vt:lpstr>「出世为圣，入世为王」的生命 (第廿七讲)</vt:lpstr>
      <vt:lpstr>【超越时间之岭】</vt:lpstr>
      <vt:lpstr>【超越时间之岭】</vt:lpstr>
      <vt:lpstr>什么是「天上法庭」？</vt:lpstr>
      <vt:lpstr>「天上法庭」的圣经基础：</vt:lpstr>
      <vt:lpstr>到你的「天上法庭」時，你想得什麼？</vt:lpstr>
      <vt:lpstr>「天上法庭」祷告的例子：</vt:lpstr>
      <vt:lpstr>「天上法庭」祷告的例子：</vt:lpstr>
      <vt:lpstr>「天上法庭」祷告的例子：</vt:lpstr>
      <vt:lpstr>「天上法庭」祷告的例子：</vt:lpstr>
      <vt:lpstr>「天上法庭」祷告的例子：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「出世为圣，入世为王」的生命 (第廿七讲)</dc:title>
  <dc:creator>sun kwong wong</dc:creator>
  <cp:lastModifiedBy>SL CHAN</cp:lastModifiedBy>
  <cp:revision>5</cp:revision>
  <dcterms:created xsi:type="dcterms:W3CDTF">2024-07-04T14:00:22Z</dcterms:created>
  <dcterms:modified xsi:type="dcterms:W3CDTF">2024-07-12T18:52:57Z</dcterms:modified>
</cp:coreProperties>
</file>